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8"/>
  </p:notesMasterIdLst>
  <p:sldIdLst>
    <p:sldId id="256" r:id="rId2"/>
    <p:sldId id="264" r:id="rId3"/>
    <p:sldId id="266" r:id="rId4"/>
    <p:sldId id="265" r:id="rId5"/>
    <p:sldId id="269" r:id="rId6"/>
    <p:sldId id="270" r:id="rId7"/>
    <p:sldId id="290" r:id="rId8"/>
    <p:sldId id="293" r:id="rId9"/>
    <p:sldId id="271" r:id="rId10"/>
    <p:sldId id="272" r:id="rId11"/>
    <p:sldId id="273" r:id="rId12"/>
    <p:sldId id="274" r:id="rId13"/>
    <p:sldId id="275" r:id="rId14"/>
    <p:sldId id="276" r:id="rId15"/>
    <p:sldId id="278" r:id="rId16"/>
    <p:sldId id="277" r:id="rId17"/>
    <p:sldId id="280" r:id="rId18"/>
    <p:sldId id="281" r:id="rId19"/>
    <p:sldId id="282" r:id="rId20"/>
    <p:sldId id="291" r:id="rId21"/>
    <p:sldId id="279" r:id="rId22"/>
    <p:sldId id="284" r:id="rId23"/>
    <p:sldId id="292" r:id="rId24"/>
    <p:sldId id="283" r:id="rId25"/>
    <p:sldId id="287" r:id="rId26"/>
    <p:sldId id="289" r:id="rId27"/>
  </p:sldIdLst>
  <p:sldSz cx="9144000" cy="5143500" type="screen16x9"/>
  <p:notesSz cx="6858000" cy="9144000"/>
  <p:embeddedFontLst>
    <p:embeddedFont>
      <p:font typeface="Abril Fatface" panose="020B0604020202020204" charset="0"/>
      <p:regular r:id="rId29"/>
    </p:embeddedFont>
    <p:embeddedFont>
      <p:font typeface="Calibri" panose="020F0502020204030204" pitchFamily="34" charset="0"/>
      <p:regular r:id="rId30"/>
      <p:bold r:id="rId31"/>
      <p:italic r:id="rId32"/>
      <p:boldItalic r:id="rId33"/>
    </p:embeddedFont>
    <p:embeddedFont>
      <p:font typeface="Nuni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75" autoAdjust="0"/>
    <p:restoredTop sz="96374" autoAdjust="0"/>
  </p:normalViewPr>
  <p:slideViewPr>
    <p:cSldViewPr snapToGrid="0">
      <p:cViewPr varScale="1">
        <p:scale>
          <a:sx n="151" d="100"/>
          <a:sy n="151" d="100"/>
        </p:scale>
        <p:origin x="80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slide">
  <p:cSld name="CUSTOM_9">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5400675" y="-66675"/>
            <a:ext cx="3810000" cy="1219200"/>
          </a:xfrm>
          <a:custGeom>
            <a:avLst/>
            <a:gdLst/>
            <a:ahLst/>
            <a:cxnLst/>
            <a:rect l="l" t="t" r="r" b="b"/>
            <a:pathLst>
              <a:path w="152400" h="48768" extrusionOk="0">
                <a:moveTo>
                  <a:pt x="0" y="25146"/>
                </a:moveTo>
                <a:lnTo>
                  <a:pt x="152400" y="48768"/>
                </a:lnTo>
                <a:lnTo>
                  <a:pt x="152400" y="0"/>
                </a:lnTo>
                <a:lnTo>
                  <a:pt x="24384" y="0"/>
                </a:lnTo>
                <a:close/>
              </a:path>
            </a:pathLst>
          </a:custGeom>
          <a:solidFill>
            <a:srgbClr val="434343"/>
          </a:solidFill>
          <a:ln>
            <a:noFill/>
          </a:ln>
        </p:spPr>
      </p:sp>
      <p:sp>
        <p:nvSpPr>
          <p:cNvPr id="10" name="Google Shape;10;p2"/>
          <p:cNvSpPr/>
          <p:nvPr/>
        </p:nvSpPr>
        <p:spPr>
          <a:xfrm>
            <a:off x="-95250" y="3971925"/>
            <a:ext cx="2324100" cy="1219200"/>
          </a:xfrm>
          <a:custGeom>
            <a:avLst/>
            <a:gdLst/>
            <a:ahLst/>
            <a:cxnLst/>
            <a:rect l="l" t="t" r="r" b="b"/>
            <a:pathLst>
              <a:path w="92964" h="48768" extrusionOk="0">
                <a:moveTo>
                  <a:pt x="2667" y="0"/>
                </a:moveTo>
                <a:lnTo>
                  <a:pt x="92964" y="35052"/>
                </a:lnTo>
                <a:lnTo>
                  <a:pt x="21336" y="48768"/>
                </a:lnTo>
                <a:lnTo>
                  <a:pt x="0" y="48768"/>
                </a:lnTo>
                <a:lnTo>
                  <a:pt x="0" y="6477"/>
                </a:lnTo>
                <a:close/>
              </a:path>
            </a:pathLst>
          </a:custGeom>
          <a:solidFill>
            <a:srgbClr val="CC3F3A"/>
          </a:solidFill>
          <a:ln>
            <a:noFill/>
          </a:ln>
        </p:spPr>
      </p:sp>
      <p:sp>
        <p:nvSpPr>
          <p:cNvPr id="11" name="Google Shape;11;p2"/>
          <p:cNvSpPr/>
          <p:nvPr/>
        </p:nvSpPr>
        <p:spPr>
          <a:xfrm>
            <a:off x="495300" y="3705225"/>
            <a:ext cx="7324725" cy="1571625"/>
          </a:xfrm>
          <a:custGeom>
            <a:avLst/>
            <a:gdLst/>
            <a:ahLst/>
            <a:cxnLst/>
            <a:rect l="l" t="t" r="r" b="b"/>
            <a:pathLst>
              <a:path w="292989" h="62865" extrusionOk="0">
                <a:moveTo>
                  <a:pt x="0" y="58674"/>
                </a:moveTo>
                <a:lnTo>
                  <a:pt x="292989" y="0"/>
                </a:lnTo>
                <a:lnTo>
                  <a:pt x="98298" y="62865"/>
                </a:lnTo>
                <a:close/>
              </a:path>
            </a:pathLst>
          </a:custGeom>
          <a:solidFill>
            <a:srgbClr val="434343"/>
          </a:solidFill>
          <a:ln>
            <a:noFill/>
          </a:ln>
        </p:spPr>
      </p:sp>
      <p:sp>
        <p:nvSpPr>
          <p:cNvPr id="12" name="Google Shape;12;p2"/>
          <p:cNvSpPr txBox="1">
            <a:spLocks noGrp="1"/>
          </p:cNvSpPr>
          <p:nvPr>
            <p:ph type="ctrTitle"/>
          </p:nvPr>
        </p:nvSpPr>
        <p:spPr>
          <a:xfrm>
            <a:off x="1224900" y="1977825"/>
            <a:ext cx="6694200" cy="106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434343"/>
              </a:buClr>
              <a:buSzPts val="2800"/>
              <a:buNone/>
              <a:defRPr>
                <a:solidFill>
                  <a:srgbClr val="434343"/>
                </a:solidFill>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a:endParaRPr/>
          </a:p>
        </p:txBody>
      </p:sp>
      <p:sp>
        <p:nvSpPr>
          <p:cNvPr id="13" name="Google Shape;13;p2"/>
          <p:cNvSpPr txBox="1">
            <a:spLocks noGrp="1"/>
          </p:cNvSpPr>
          <p:nvPr>
            <p:ph type="ctrTitle" idx="2"/>
          </p:nvPr>
        </p:nvSpPr>
        <p:spPr>
          <a:xfrm>
            <a:off x="1224900" y="2782625"/>
            <a:ext cx="66942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434343"/>
              </a:buClr>
              <a:buSzPts val="1800"/>
              <a:buNone/>
              <a:defRPr sz="1800">
                <a:solidFill>
                  <a:srgbClr val="434343"/>
                </a:solidFill>
              </a:defRPr>
            </a:lvl1pPr>
            <a:lvl2pPr lvl="1" algn="ctr">
              <a:lnSpc>
                <a:spcPct val="100000"/>
              </a:lnSpc>
              <a:spcBef>
                <a:spcPts val="0"/>
              </a:spcBef>
              <a:spcAft>
                <a:spcPts val="0"/>
              </a:spcAft>
              <a:buClr>
                <a:srgbClr val="7F8D99"/>
              </a:buClr>
              <a:buSzPts val="1800"/>
              <a:buNone/>
              <a:defRPr sz="1800">
                <a:solidFill>
                  <a:srgbClr val="7F8D99"/>
                </a:solidFill>
              </a:defRPr>
            </a:lvl2pPr>
            <a:lvl3pPr lvl="2" algn="ctr">
              <a:lnSpc>
                <a:spcPct val="100000"/>
              </a:lnSpc>
              <a:spcBef>
                <a:spcPts val="0"/>
              </a:spcBef>
              <a:spcAft>
                <a:spcPts val="0"/>
              </a:spcAft>
              <a:buClr>
                <a:srgbClr val="7F8D99"/>
              </a:buClr>
              <a:buSzPts val="1800"/>
              <a:buNone/>
              <a:defRPr sz="1800">
                <a:solidFill>
                  <a:srgbClr val="7F8D99"/>
                </a:solidFill>
              </a:defRPr>
            </a:lvl3pPr>
            <a:lvl4pPr lvl="3" algn="ctr">
              <a:lnSpc>
                <a:spcPct val="100000"/>
              </a:lnSpc>
              <a:spcBef>
                <a:spcPts val="0"/>
              </a:spcBef>
              <a:spcAft>
                <a:spcPts val="0"/>
              </a:spcAft>
              <a:buClr>
                <a:srgbClr val="7F8D99"/>
              </a:buClr>
              <a:buSzPts val="1800"/>
              <a:buNone/>
              <a:defRPr sz="1800">
                <a:solidFill>
                  <a:srgbClr val="7F8D99"/>
                </a:solidFill>
              </a:defRPr>
            </a:lvl4pPr>
            <a:lvl5pPr lvl="4" algn="ctr">
              <a:lnSpc>
                <a:spcPct val="100000"/>
              </a:lnSpc>
              <a:spcBef>
                <a:spcPts val="0"/>
              </a:spcBef>
              <a:spcAft>
                <a:spcPts val="0"/>
              </a:spcAft>
              <a:buClr>
                <a:srgbClr val="7F8D99"/>
              </a:buClr>
              <a:buSzPts val="1800"/>
              <a:buNone/>
              <a:defRPr sz="1800">
                <a:solidFill>
                  <a:srgbClr val="7F8D99"/>
                </a:solidFill>
              </a:defRPr>
            </a:lvl5pPr>
            <a:lvl6pPr lvl="5" algn="ctr">
              <a:lnSpc>
                <a:spcPct val="100000"/>
              </a:lnSpc>
              <a:spcBef>
                <a:spcPts val="0"/>
              </a:spcBef>
              <a:spcAft>
                <a:spcPts val="0"/>
              </a:spcAft>
              <a:buClr>
                <a:srgbClr val="7F8D99"/>
              </a:buClr>
              <a:buSzPts val="1800"/>
              <a:buNone/>
              <a:defRPr sz="1800">
                <a:solidFill>
                  <a:srgbClr val="7F8D99"/>
                </a:solidFill>
              </a:defRPr>
            </a:lvl6pPr>
            <a:lvl7pPr lvl="6" algn="ctr">
              <a:lnSpc>
                <a:spcPct val="100000"/>
              </a:lnSpc>
              <a:spcBef>
                <a:spcPts val="0"/>
              </a:spcBef>
              <a:spcAft>
                <a:spcPts val="0"/>
              </a:spcAft>
              <a:buClr>
                <a:srgbClr val="7F8D99"/>
              </a:buClr>
              <a:buSzPts val="1800"/>
              <a:buNone/>
              <a:defRPr sz="1800">
                <a:solidFill>
                  <a:srgbClr val="7F8D99"/>
                </a:solidFill>
              </a:defRPr>
            </a:lvl7pPr>
            <a:lvl8pPr lvl="7" algn="ctr">
              <a:lnSpc>
                <a:spcPct val="100000"/>
              </a:lnSpc>
              <a:spcBef>
                <a:spcPts val="0"/>
              </a:spcBef>
              <a:spcAft>
                <a:spcPts val="0"/>
              </a:spcAft>
              <a:buClr>
                <a:srgbClr val="7F8D99"/>
              </a:buClr>
              <a:buSzPts val="1800"/>
              <a:buNone/>
              <a:defRPr sz="1800">
                <a:solidFill>
                  <a:srgbClr val="7F8D99"/>
                </a:solidFill>
              </a:defRPr>
            </a:lvl8pPr>
            <a:lvl9pPr lvl="8" algn="ctr">
              <a:lnSpc>
                <a:spcPct val="100000"/>
              </a:lnSpc>
              <a:spcBef>
                <a:spcPts val="0"/>
              </a:spcBef>
              <a:spcAft>
                <a:spcPts val="0"/>
              </a:spcAft>
              <a:buClr>
                <a:srgbClr val="7F8D99"/>
              </a:buClr>
              <a:buSzPts val="1800"/>
              <a:buNone/>
              <a:defRPr sz="1800">
                <a:solidFill>
                  <a:srgbClr val="7F8D99"/>
                </a:solidFill>
              </a:defRPr>
            </a:lvl9pPr>
          </a:lstStyle>
          <a:p>
            <a:endParaRPr/>
          </a:p>
        </p:txBody>
      </p:sp>
      <p:sp>
        <p:nvSpPr>
          <p:cNvPr id="14" name="Google Shape;14;p2"/>
          <p:cNvSpPr/>
          <p:nvPr/>
        </p:nvSpPr>
        <p:spPr>
          <a:xfrm>
            <a:off x="-28575" y="-47626"/>
            <a:ext cx="7126957" cy="2543118"/>
          </a:xfrm>
          <a:custGeom>
            <a:avLst/>
            <a:gdLst/>
            <a:ahLst/>
            <a:cxnLst/>
            <a:rect l="l" t="t" r="r" b="b"/>
            <a:pathLst>
              <a:path w="292989" h="104013" extrusionOk="0">
                <a:moveTo>
                  <a:pt x="0" y="762"/>
                </a:moveTo>
                <a:lnTo>
                  <a:pt x="0" y="104013"/>
                </a:lnTo>
                <a:lnTo>
                  <a:pt x="292989" y="0"/>
                </a:lnTo>
                <a:close/>
              </a:path>
            </a:pathLst>
          </a:custGeom>
          <a:solidFill>
            <a:srgbClr val="CC3F3A"/>
          </a:solidFill>
          <a:ln>
            <a:noFill/>
          </a:ln>
        </p:spPr>
      </p:sp>
      <p:sp>
        <p:nvSpPr>
          <p:cNvPr id="15" name="Google Shape;15;p2"/>
          <p:cNvSpPr/>
          <p:nvPr/>
        </p:nvSpPr>
        <p:spPr>
          <a:xfrm>
            <a:off x="2743200" y="3257550"/>
            <a:ext cx="6448120" cy="1933575"/>
          </a:xfrm>
          <a:custGeom>
            <a:avLst/>
            <a:gdLst/>
            <a:ahLst/>
            <a:cxnLst/>
            <a:rect l="l" t="t" r="r" b="b"/>
            <a:pathLst>
              <a:path w="255270" h="77343" extrusionOk="0">
                <a:moveTo>
                  <a:pt x="0" y="76200"/>
                </a:moveTo>
                <a:lnTo>
                  <a:pt x="255270" y="0"/>
                </a:lnTo>
                <a:lnTo>
                  <a:pt x="255270" y="77343"/>
                </a:lnTo>
                <a:close/>
              </a:path>
            </a:pathLst>
          </a:custGeom>
          <a:solidFill>
            <a:srgbClr val="CC3F3A"/>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d and white slide">
  <p:cSld name="CUSTOM_7">
    <p:bg>
      <p:bgPr>
        <a:solidFill>
          <a:srgbClr val="CC3F3A"/>
        </a:solidFill>
        <a:effectLst/>
      </p:bgPr>
    </p:bg>
    <p:spTree>
      <p:nvGrpSpPr>
        <p:cNvPr id="1" name="Shape 186"/>
        <p:cNvGrpSpPr/>
        <p:nvPr/>
      </p:nvGrpSpPr>
      <p:grpSpPr>
        <a:xfrm>
          <a:off x="0" y="0"/>
          <a:ext cx="0" cy="0"/>
          <a:chOff x="0" y="0"/>
          <a:chExt cx="0" cy="0"/>
        </a:xfrm>
      </p:grpSpPr>
      <p:sp>
        <p:nvSpPr>
          <p:cNvPr id="187" name="Google Shape;187;p23"/>
          <p:cNvSpPr/>
          <p:nvPr/>
        </p:nvSpPr>
        <p:spPr>
          <a:xfrm>
            <a:off x="-125" y="0"/>
            <a:ext cx="9144000" cy="5143500"/>
          </a:xfrm>
          <a:prstGeom prst="parallelogram">
            <a:avLst>
              <a:gd name="adj" fmla="val 25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3"/>
          <p:cNvSpPr txBox="1">
            <a:spLocks noGrp="1"/>
          </p:cNvSpPr>
          <p:nvPr>
            <p:ph type="title"/>
          </p:nvPr>
        </p:nvSpPr>
        <p:spPr>
          <a:xfrm>
            <a:off x="1346550" y="1207450"/>
            <a:ext cx="6450900" cy="118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434343"/>
              </a:buClr>
              <a:buSzPts val="4000"/>
              <a:buNone/>
              <a:defRPr sz="4000">
                <a:solidFill>
                  <a:srgbClr val="434343"/>
                </a:solidFill>
              </a:defRPr>
            </a:lvl1pPr>
            <a:lvl2pPr lvl="1" algn="ctr">
              <a:lnSpc>
                <a:spcPct val="100000"/>
              </a:lnSpc>
              <a:spcBef>
                <a:spcPts val="0"/>
              </a:spcBef>
              <a:spcAft>
                <a:spcPts val="0"/>
              </a:spcAft>
              <a:buClr>
                <a:srgbClr val="7F8D99"/>
              </a:buClr>
              <a:buSzPts val="4000"/>
              <a:buNone/>
              <a:defRPr sz="4000">
                <a:solidFill>
                  <a:srgbClr val="7F8D99"/>
                </a:solidFill>
              </a:defRPr>
            </a:lvl2pPr>
            <a:lvl3pPr lvl="2" algn="ctr">
              <a:lnSpc>
                <a:spcPct val="100000"/>
              </a:lnSpc>
              <a:spcBef>
                <a:spcPts val="0"/>
              </a:spcBef>
              <a:spcAft>
                <a:spcPts val="0"/>
              </a:spcAft>
              <a:buClr>
                <a:srgbClr val="7F8D99"/>
              </a:buClr>
              <a:buSzPts val="4000"/>
              <a:buNone/>
              <a:defRPr sz="4000">
                <a:solidFill>
                  <a:srgbClr val="7F8D99"/>
                </a:solidFill>
              </a:defRPr>
            </a:lvl3pPr>
            <a:lvl4pPr lvl="3" algn="ctr">
              <a:lnSpc>
                <a:spcPct val="100000"/>
              </a:lnSpc>
              <a:spcBef>
                <a:spcPts val="0"/>
              </a:spcBef>
              <a:spcAft>
                <a:spcPts val="0"/>
              </a:spcAft>
              <a:buClr>
                <a:srgbClr val="7F8D99"/>
              </a:buClr>
              <a:buSzPts val="4000"/>
              <a:buNone/>
              <a:defRPr sz="4000">
                <a:solidFill>
                  <a:srgbClr val="7F8D99"/>
                </a:solidFill>
              </a:defRPr>
            </a:lvl4pPr>
            <a:lvl5pPr lvl="4" algn="ctr">
              <a:lnSpc>
                <a:spcPct val="100000"/>
              </a:lnSpc>
              <a:spcBef>
                <a:spcPts val="0"/>
              </a:spcBef>
              <a:spcAft>
                <a:spcPts val="0"/>
              </a:spcAft>
              <a:buClr>
                <a:srgbClr val="7F8D99"/>
              </a:buClr>
              <a:buSzPts val="4000"/>
              <a:buNone/>
              <a:defRPr sz="4000">
                <a:solidFill>
                  <a:srgbClr val="7F8D99"/>
                </a:solidFill>
              </a:defRPr>
            </a:lvl5pPr>
            <a:lvl6pPr lvl="5" algn="ctr">
              <a:lnSpc>
                <a:spcPct val="100000"/>
              </a:lnSpc>
              <a:spcBef>
                <a:spcPts val="0"/>
              </a:spcBef>
              <a:spcAft>
                <a:spcPts val="0"/>
              </a:spcAft>
              <a:buClr>
                <a:srgbClr val="7F8D99"/>
              </a:buClr>
              <a:buSzPts val="4000"/>
              <a:buNone/>
              <a:defRPr sz="4000">
                <a:solidFill>
                  <a:srgbClr val="7F8D99"/>
                </a:solidFill>
              </a:defRPr>
            </a:lvl6pPr>
            <a:lvl7pPr lvl="6" algn="ctr">
              <a:lnSpc>
                <a:spcPct val="100000"/>
              </a:lnSpc>
              <a:spcBef>
                <a:spcPts val="0"/>
              </a:spcBef>
              <a:spcAft>
                <a:spcPts val="0"/>
              </a:spcAft>
              <a:buClr>
                <a:srgbClr val="7F8D99"/>
              </a:buClr>
              <a:buSzPts val="4000"/>
              <a:buNone/>
              <a:defRPr sz="4000">
                <a:solidFill>
                  <a:srgbClr val="7F8D99"/>
                </a:solidFill>
              </a:defRPr>
            </a:lvl7pPr>
            <a:lvl8pPr lvl="7" algn="ctr">
              <a:lnSpc>
                <a:spcPct val="100000"/>
              </a:lnSpc>
              <a:spcBef>
                <a:spcPts val="0"/>
              </a:spcBef>
              <a:spcAft>
                <a:spcPts val="0"/>
              </a:spcAft>
              <a:buClr>
                <a:srgbClr val="7F8D99"/>
              </a:buClr>
              <a:buSzPts val="4000"/>
              <a:buNone/>
              <a:defRPr sz="4000">
                <a:solidFill>
                  <a:srgbClr val="7F8D99"/>
                </a:solidFill>
              </a:defRPr>
            </a:lvl8pPr>
            <a:lvl9pPr lvl="8" algn="ctr">
              <a:lnSpc>
                <a:spcPct val="100000"/>
              </a:lnSpc>
              <a:spcBef>
                <a:spcPts val="0"/>
              </a:spcBef>
              <a:spcAft>
                <a:spcPts val="0"/>
              </a:spcAft>
              <a:buClr>
                <a:srgbClr val="7F8D99"/>
              </a:buClr>
              <a:buSzPts val="4000"/>
              <a:buNone/>
              <a:defRPr sz="4000">
                <a:solidFill>
                  <a:srgbClr val="7F8D99"/>
                </a:solidFill>
              </a:defRPr>
            </a:lvl9pPr>
          </a:lstStyle>
          <a:p>
            <a:endParaRPr/>
          </a:p>
        </p:txBody>
      </p:sp>
      <p:sp>
        <p:nvSpPr>
          <p:cNvPr id="189" name="Google Shape;189;p23"/>
          <p:cNvSpPr txBox="1">
            <a:spLocks noGrp="1"/>
          </p:cNvSpPr>
          <p:nvPr>
            <p:ph type="subTitle" idx="1"/>
          </p:nvPr>
        </p:nvSpPr>
        <p:spPr>
          <a:xfrm>
            <a:off x="1583525" y="2649650"/>
            <a:ext cx="5976900" cy="128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rgbClr val="999999"/>
                </a:solidFill>
              </a:defRPr>
            </a:lvl1pPr>
            <a:lvl2pPr lvl="1" algn="ctr" rtl="0">
              <a:spcBef>
                <a:spcPts val="0"/>
              </a:spcBef>
              <a:spcAft>
                <a:spcPts val="0"/>
              </a:spcAft>
              <a:buNone/>
              <a:defRPr sz="2000">
                <a:solidFill>
                  <a:srgbClr val="999999"/>
                </a:solidFill>
              </a:defRPr>
            </a:lvl2pPr>
            <a:lvl3pPr lvl="2" algn="ctr" rtl="0">
              <a:spcBef>
                <a:spcPts val="0"/>
              </a:spcBef>
              <a:spcAft>
                <a:spcPts val="0"/>
              </a:spcAft>
              <a:buNone/>
              <a:defRPr sz="2000">
                <a:solidFill>
                  <a:srgbClr val="999999"/>
                </a:solidFill>
              </a:defRPr>
            </a:lvl3pPr>
            <a:lvl4pPr lvl="3" algn="ctr" rtl="0">
              <a:spcBef>
                <a:spcPts val="0"/>
              </a:spcBef>
              <a:spcAft>
                <a:spcPts val="0"/>
              </a:spcAft>
              <a:buNone/>
              <a:defRPr sz="2000">
                <a:solidFill>
                  <a:srgbClr val="999999"/>
                </a:solidFill>
              </a:defRPr>
            </a:lvl4pPr>
            <a:lvl5pPr lvl="4" algn="ctr" rtl="0">
              <a:spcBef>
                <a:spcPts val="0"/>
              </a:spcBef>
              <a:spcAft>
                <a:spcPts val="0"/>
              </a:spcAft>
              <a:buNone/>
              <a:defRPr sz="2000">
                <a:solidFill>
                  <a:srgbClr val="999999"/>
                </a:solidFill>
              </a:defRPr>
            </a:lvl5pPr>
            <a:lvl6pPr lvl="5" algn="ctr" rtl="0">
              <a:spcBef>
                <a:spcPts val="0"/>
              </a:spcBef>
              <a:spcAft>
                <a:spcPts val="0"/>
              </a:spcAft>
              <a:buNone/>
              <a:defRPr sz="2000">
                <a:solidFill>
                  <a:srgbClr val="999999"/>
                </a:solidFill>
              </a:defRPr>
            </a:lvl6pPr>
            <a:lvl7pPr lvl="6" algn="ctr" rtl="0">
              <a:spcBef>
                <a:spcPts val="0"/>
              </a:spcBef>
              <a:spcAft>
                <a:spcPts val="0"/>
              </a:spcAft>
              <a:buNone/>
              <a:defRPr sz="2000">
                <a:solidFill>
                  <a:srgbClr val="999999"/>
                </a:solidFill>
              </a:defRPr>
            </a:lvl7pPr>
            <a:lvl8pPr lvl="7" algn="ctr" rtl="0">
              <a:spcBef>
                <a:spcPts val="0"/>
              </a:spcBef>
              <a:spcAft>
                <a:spcPts val="0"/>
              </a:spcAft>
              <a:buNone/>
              <a:defRPr sz="2000">
                <a:solidFill>
                  <a:srgbClr val="999999"/>
                </a:solidFill>
              </a:defRPr>
            </a:lvl8pPr>
            <a:lvl9pPr lvl="8" algn="ctr" rtl="0">
              <a:spcBef>
                <a:spcPts val="0"/>
              </a:spcBef>
              <a:spcAft>
                <a:spcPts val="0"/>
              </a:spcAft>
              <a:buNone/>
              <a:defRPr sz="2000">
                <a:solidFill>
                  <a:srgbClr val="99999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with title" type="title">
  <p:cSld name="TITLE">
    <p:spTree>
      <p:nvGrpSpPr>
        <p:cNvPr id="1" name="Shape 16"/>
        <p:cNvGrpSpPr/>
        <p:nvPr/>
      </p:nvGrpSpPr>
      <p:grpSpPr>
        <a:xfrm>
          <a:off x="0" y="0"/>
          <a:ext cx="0" cy="0"/>
          <a:chOff x="0" y="0"/>
          <a:chExt cx="0" cy="0"/>
        </a:xfrm>
      </p:grpSpPr>
      <p:sp>
        <p:nvSpPr>
          <p:cNvPr id="17" name="Google Shape;17;p3"/>
          <p:cNvSpPr/>
          <p:nvPr/>
        </p:nvSpPr>
        <p:spPr>
          <a:xfrm>
            <a:off x="2247325" y="4679400"/>
            <a:ext cx="68967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
          <p:cNvSpPr/>
          <p:nvPr/>
        </p:nvSpPr>
        <p:spPr>
          <a:xfrm>
            <a:off x="-9100" y="4285400"/>
            <a:ext cx="2865900" cy="858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
          <p:cNvSpPr txBox="1">
            <a:spLocks noGrp="1"/>
          </p:cNvSpPr>
          <p:nvPr>
            <p:ph type="ctrTitle"/>
          </p:nvPr>
        </p:nvSpPr>
        <p:spPr>
          <a:xfrm>
            <a:off x="548800" y="994750"/>
            <a:ext cx="6694200" cy="1512900"/>
          </a:xfrm>
          <a:prstGeom prst="rect">
            <a:avLst/>
          </a:prstGeom>
          <a:noFill/>
          <a:ln>
            <a:noFill/>
          </a:ln>
        </p:spPr>
        <p:txBody>
          <a:bodyPr spcFirstLastPara="1" wrap="square" lIns="91425" tIns="91425" rIns="91425" bIns="91425" anchor="b" anchorCtr="0">
            <a:noAutofit/>
          </a:bodyPr>
          <a:lstStyle>
            <a:lvl1pPr lvl="0">
              <a:lnSpc>
                <a:spcPct val="100000"/>
              </a:lnSpc>
              <a:spcBef>
                <a:spcPts val="0"/>
              </a:spcBef>
              <a:spcAft>
                <a:spcPts val="0"/>
              </a:spcAft>
              <a:buClr>
                <a:srgbClr val="434343"/>
              </a:buClr>
              <a:buSzPts val="5200"/>
              <a:buNone/>
              <a:defRPr sz="5200">
                <a:solidFill>
                  <a:srgbClr val="4343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3"/>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txBox="1">
            <a:spLocks noGrp="1"/>
          </p:cNvSpPr>
          <p:nvPr>
            <p:ph type="subTitle" idx="1"/>
          </p:nvPr>
        </p:nvSpPr>
        <p:spPr>
          <a:xfrm>
            <a:off x="548800" y="2667225"/>
            <a:ext cx="3047100" cy="3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999999"/>
                </a:solidFill>
              </a:defRPr>
            </a:lvl1pPr>
            <a:lvl2pPr lvl="1" rtl="0">
              <a:spcBef>
                <a:spcPts val="0"/>
              </a:spcBef>
              <a:spcAft>
                <a:spcPts val="0"/>
              </a:spcAft>
              <a:buNone/>
              <a:defRPr>
                <a:solidFill>
                  <a:srgbClr val="999999"/>
                </a:solidFill>
              </a:defRPr>
            </a:lvl2pPr>
            <a:lvl3pPr lvl="2" rtl="0">
              <a:spcBef>
                <a:spcPts val="0"/>
              </a:spcBef>
              <a:spcAft>
                <a:spcPts val="0"/>
              </a:spcAft>
              <a:buNone/>
              <a:defRPr>
                <a:solidFill>
                  <a:srgbClr val="999999"/>
                </a:solidFill>
              </a:defRPr>
            </a:lvl3pPr>
            <a:lvl4pPr lvl="3" rtl="0">
              <a:spcBef>
                <a:spcPts val="0"/>
              </a:spcBef>
              <a:spcAft>
                <a:spcPts val="0"/>
              </a:spcAft>
              <a:buNone/>
              <a:defRPr>
                <a:solidFill>
                  <a:srgbClr val="999999"/>
                </a:solidFill>
              </a:defRPr>
            </a:lvl4pPr>
            <a:lvl5pPr lvl="4" rtl="0">
              <a:spcBef>
                <a:spcPts val="0"/>
              </a:spcBef>
              <a:spcAft>
                <a:spcPts val="0"/>
              </a:spcAft>
              <a:buNone/>
              <a:defRPr>
                <a:solidFill>
                  <a:srgbClr val="999999"/>
                </a:solidFill>
              </a:defRPr>
            </a:lvl5pPr>
            <a:lvl6pPr lvl="5" rtl="0">
              <a:spcBef>
                <a:spcPts val="0"/>
              </a:spcBef>
              <a:spcAft>
                <a:spcPts val="0"/>
              </a:spcAft>
              <a:buNone/>
              <a:defRPr>
                <a:solidFill>
                  <a:srgbClr val="999999"/>
                </a:solidFill>
              </a:defRPr>
            </a:lvl6pPr>
            <a:lvl7pPr lvl="6" rtl="0">
              <a:spcBef>
                <a:spcPts val="0"/>
              </a:spcBef>
              <a:spcAft>
                <a:spcPts val="0"/>
              </a:spcAft>
              <a:buNone/>
              <a:defRPr>
                <a:solidFill>
                  <a:srgbClr val="999999"/>
                </a:solidFill>
              </a:defRPr>
            </a:lvl7pPr>
            <a:lvl8pPr lvl="7" rtl="0">
              <a:spcBef>
                <a:spcPts val="0"/>
              </a:spcBef>
              <a:spcAft>
                <a:spcPts val="0"/>
              </a:spcAft>
              <a:buNone/>
              <a:defRPr>
                <a:solidFill>
                  <a:srgbClr val="999999"/>
                </a:solidFill>
              </a:defRPr>
            </a:lvl8pPr>
            <a:lvl9pPr lvl="8" rtl="0">
              <a:spcBef>
                <a:spcPts val="0"/>
              </a:spcBef>
              <a:spcAft>
                <a:spcPts val="0"/>
              </a:spcAft>
              <a:buNone/>
              <a:defRPr>
                <a:solidFill>
                  <a:srgbClr val="99999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slide with title 1">
  <p:cSld name="TITLE_1">
    <p:spTree>
      <p:nvGrpSpPr>
        <p:cNvPr id="1" name="Shape 23"/>
        <p:cNvGrpSpPr/>
        <p:nvPr/>
      </p:nvGrpSpPr>
      <p:grpSpPr>
        <a:xfrm>
          <a:off x="0" y="0"/>
          <a:ext cx="0" cy="0"/>
          <a:chOff x="0" y="0"/>
          <a:chExt cx="0" cy="0"/>
        </a:xfrm>
      </p:grpSpPr>
      <p:sp>
        <p:nvSpPr>
          <p:cNvPr id="24" name="Google Shape;24;p4"/>
          <p:cNvSpPr/>
          <p:nvPr/>
        </p:nvSpPr>
        <p:spPr>
          <a:xfrm>
            <a:off x="2247325" y="4679400"/>
            <a:ext cx="68967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
          <p:cNvSpPr/>
          <p:nvPr/>
        </p:nvSpPr>
        <p:spPr>
          <a:xfrm>
            <a:off x="-9100" y="4285400"/>
            <a:ext cx="2865900" cy="858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397325" y="1044300"/>
            <a:ext cx="8520600" cy="572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2800"/>
              <a:buNone/>
              <a:defRPr>
                <a:solidFill>
                  <a:srgbClr val="434343"/>
                </a:solidFill>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397334" y="1628200"/>
            <a:ext cx="6147600" cy="18780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Clr>
                <a:srgbClr val="999999"/>
              </a:buClr>
              <a:buSzPts val="1400"/>
              <a:buChar char="●"/>
              <a:defRPr sz="1400">
                <a:solidFill>
                  <a:srgbClr val="999999"/>
                </a:solidFill>
              </a:defRPr>
            </a:lvl1pPr>
            <a:lvl2pPr marL="914400" lvl="1" indent="-304800" algn="l" rtl="0">
              <a:lnSpc>
                <a:spcPct val="100000"/>
              </a:lnSpc>
              <a:spcBef>
                <a:spcPts val="0"/>
              </a:spcBef>
              <a:spcAft>
                <a:spcPts val="0"/>
              </a:spcAft>
              <a:buClr>
                <a:srgbClr val="999999"/>
              </a:buClr>
              <a:buSzPts val="1200"/>
              <a:buChar char="○"/>
              <a:defRPr sz="1200">
                <a:solidFill>
                  <a:srgbClr val="999999"/>
                </a:solidFill>
              </a:defRPr>
            </a:lvl2pPr>
            <a:lvl3pPr marL="1371600" lvl="2" indent="-304800" algn="l" rtl="0">
              <a:lnSpc>
                <a:spcPct val="100000"/>
              </a:lnSpc>
              <a:spcBef>
                <a:spcPts val="0"/>
              </a:spcBef>
              <a:spcAft>
                <a:spcPts val="0"/>
              </a:spcAft>
              <a:buClr>
                <a:srgbClr val="999999"/>
              </a:buClr>
              <a:buSzPts val="1200"/>
              <a:buChar char="■"/>
              <a:defRPr sz="1200">
                <a:solidFill>
                  <a:srgbClr val="999999"/>
                </a:solidFill>
              </a:defRPr>
            </a:lvl3pPr>
            <a:lvl4pPr marL="1828800" lvl="3" indent="-304800" algn="l" rtl="0">
              <a:lnSpc>
                <a:spcPct val="100000"/>
              </a:lnSpc>
              <a:spcBef>
                <a:spcPts val="0"/>
              </a:spcBef>
              <a:spcAft>
                <a:spcPts val="0"/>
              </a:spcAft>
              <a:buClr>
                <a:srgbClr val="999999"/>
              </a:buClr>
              <a:buSzPts val="1200"/>
              <a:buChar char="●"/>
              <a:defRPr sz="1200">
                <a:solidFill>
                  <a:srgbClr val="999999"/>
                </a:solidFill>
              </a:defRPr>
            </a:lvl4pPr>
            <a:lvl5pPr marL="2286000" lvl="4" indent="-304800" algn="l" rtl="0">
              <a:lnSpc>
                <a:spcPct val="100000"/>
              </a:lnSpc>
              <a:spcBef>
                <a:spcPts val="0"/>
              </a:spcBef>
              <a:spcAft>
                <a:spcPts val="0"/>
              </a:spcAft>
              <a:buClr>
                <a:srgbClr val="999999"/>
              </a:buClr>
              <a:buSzPts val="1200"/>
              <a:buChar char="○"/>
              <a:defRPr sz="1200">
                <a:solidFill>
                  <a:srgbClr val="999999"/>
                </a:solidFill>
              </a:defRPr>
            </a:lvl5pPr>
            <a:lvl6pPr marL="2743200" lvl="5" indent="-304800" algn="l" rtl="0">
              <a:lnSpc>
                <a:spcPct val="100000"/>
              </a:lnSpc>
              <a:spcBef>
                <a:spcPts val="0"/>
              </a:spcBef>
              <a:spcAft>
                <a:spcPts val="0"/>
              </a:spcAft>
              <a:buClr>
                <a:srgbClr val="999999"/>
              </a:buClr>
              <a:buSzPts val="1200"/>
              <a:buChar char="■"/>
              <a:defRPr sz="1200">
                <a:solidFill>
                  <a:srgbClr val="999999"/>
                </a:solidFill>
              </a:defRPr>
            </a:lvl6pPr>
            <a:lvl7pPr marL="3200400" lvl="6" indent="-304800" algn="l" rtl="0">
              <a:lnSpc>
                <a:spcPct val="100000"/>
              </a:lnSpc>
              <a:spcBef>
                <a:spcPts val="0"/>
              </a:spcBef>
              <a:spcAft>
                <a:spcPts val="0"/>
              </a:spcAft>
              <a:buClr>
                <a:srgbClr val="999999"/>
              </a:buClr>
              <a:buSzPts val="1200"/>
              <a:buChar char="●"/>
              <a:defRPr sz="1200">
                <a:solidFill>
                  <a:srgbClr val="999999"/>
                </a:solidFill>
              </a:defRPr>
            </a:lvl7pPr>
            <a:lvl8pPr marL="3657600" lvl="7" indent="-304800" algn="l" rtl="0">
              <a:lnSpc>
                <a:spcPct val="100000"/>
              </a:lnSpc>
              <a:spcBef>
                <a:spcPts val="0"/>
              </a:spcBef>
              <a:spcAft>
                <a:spcPts val="0"/>
              </a:spcAft>
              <a:buClr>
                <a:srgbClr val="999999"/>
              </a:buClr>
              <a:buSzPts val="1200"/>
              <a:buChar char="○"/>
              <a:defRPr sz="1200">
                <a:solidFill>
                  <a:srgbClr val="999999"/>
                </a:solidFill>
              </a:defRPr>
            </a:lvl8pPr>
            <a:lvl9pPr marL="4114800" lvl="8" indent="-304800" algn="l" rtl="0">
              <a:lnSpc>
                <a:spcPct val="100000"/>
              </a:lnSpc>
              <a:spcBef>
                <a:spcPts val="0"/>
              </a:spcBef>
              <a:spcAft>
                <a:spcPts val="0"/>
              </a:spcAft>
              <a:buClr>
                <a:srgbClr val="999999"/>
              </a:buClr>
              <a:buSzPts val="1200"/>
              <a:buChar char="■"/>
              <a:defRPr sz="1200">
                <a:solidFill>
                  <a:srgbClr val="999999"/>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with three columns" type="titleOnly">
  <p:cSld name="TITLE_ONLY">
    <p:spTree>
      <p:nvGrpSpPr>
        <p:cNvPr id="1" name="Shape 70"/>
        <p:cNvGrpSpPr/>
        <p:nvPr/>
      </p:nvGrpSpPr>
      <p:grpSpPr>
        <a:xfrm>
          <a:off x="0" y="0"/>
          <a:ext cx="0" cy="0"/>
          <a:chOff x="0" y="0"/>
          <a:chExt cx="0" cy="0"/>
        </a:xfrm>
      </p:grpSpPr>
      <p:sp>
        <p:nvSpPr>
          <p:cNvPr id="71" name="Google Shape;71;p11"/>
          <p:cNvSpPr/>
          <p:nvPr/>
        </p:nvSpPr>
        <p:spPr>
          <a:xfrm>
            <a:off x="2247325" y="4679400"/>
            <a:ext cx="68967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1"/>
          <p:cNvSpPr/>
          <p:nvPr/>
        </p:nvSpPr>
        <p:spPr>
          <a:xfrm>
            <a:off x="-9100" y="4285400"/>
            <a:ext cx="2865900" cy="858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1"/>
          <p:cNvSpPr txBox="1">
            <a:spLocks noGrp="1"/>
          </p:cNvSpPr>
          <p:nvPr>
            <p:ph type="title"/>
          </p:nvPr>
        </p:nvSpPr>
        <p:spPr>
          <a:xfrm>
            <a:off x="311700" y="673625"/>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434343"/>
              </a:buClr>
              <a:buSzPts val="2800"/>
              <a:buNone/>
              <a:defRPr>
                <a:solidFill>
                  <a:srgbClr val="434343"/>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4" name="Google Shape;7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a:t>
            </a:fld>
            <a:endParaRPr/>
          </a:p>
        </p:txBody>
      </p:sp>
      <p:sp>
        <p:nvSpPr>
          <p:cNvPr id="75" name="Google Shape;75;p11"/>
          <p:cNvSpPr/>
          <p:nvPr/>
        </p:nvSpPr>
        <p:spPr>
          <a:xfrm>
            <a:off x="25" y="-18200"/>
            <a:ext cx="91440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txBox="1">
            <a:spLocks noGrp="1"/>
          </p:cNvSpPr>
          <p:nvPr>
            <p:ph type="subTitle" idx="1"/>
          </p:nvPr>
        </p:nvSpPr>
        <p:spPr>
          <a:xfrm>
            <a:off x="575640" y="2167675"/>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77" name="Google Shape;77;p11"/>
          <p:cNvSpPr txBox="1">
            <a:spLocks noGrp="1"/>
          </p:cNvSpPr>
          <p:nvPr>
            <p:ph type="subTitle" idx="2"/>
          </p:nvPr>
        </p:nvSpPr>
        <p:spPr>
          <a:xfrm>
            <a:off x="575640" y="2503926"/>
            <a:ext cx="24486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999999"/>
                </a:solidFill>
              </a:defRPr>
            </a:lvl1pPr>
            <a:lvl2pPr lvl="1" rtl="0">
              <a:spcBef>
                <a:spcPts val="0"/>
              </a:spcBef>
              <a:spcAft>
                <a:spcPts val="0"/>
              </a:spcAft>
              <a:buNone/>
              <a:defRPr sz="1400">
                <a:solidFill>
                  <a:srgbClr val="999999"/>
                </a:solidFill>
              </a:defRPr>
            </a:lvl2pPr>
            <a:lvl3pPr lvl="2" rtl="0">
              <a:spcBef>
                <a:spcPts val="0"/>
              </a:spcBef>
              <a:spcAft>
                <a:spcPts val="0"/>
              </a:spcAft>
              <a:buNone/>
              <a:defRPr sz="1400">
                <a:solidFill>
                  <a:srgbClr val="999999"/>
                </a:solidFill>
              </a:defRPr>
            </a:lvl3pPr>
            <a:lvl4pPr lvl="3" rtl="0">
              <a:spcBef>
                <a:spcPts val="0"/>
              </a:spcBef>
              <a:spcAft>
                <a:spcPts val="0"/>
              </a:spcAft>
              <a:buNone/>
              <a:defRPr sz="1400">
                <a:solidFill>
                  <a:srgbClr val="999999"/>
                </a:solidFill>
              </a:defRPr>
            </a:lvl4pPr>
            <a:lvl5pPr lvl="4" rtl="0">
              <a:spcBef>
                <a:spcPts val="0"/>
              </a:spcBef>
              <a:spcAft>
                <a:spcPts val="0"/>
              </a:spcAft>
              <a:buNone/>
              <a:defRPr sz="1400">
                <a:solidFill>
                  <a:srgbClr val="999999"/>
                </a:solidFill>
              </a:defRPr>
            </a:lvl5pPr>
            <a:lvl6pPr lvl="5" rtl="0">
              <a:spcBef>
                <a:spcPts val="0"/>
              </a:spcBef>
              <a:spcAft>
                <a:spcPts val="0"/>
              </a:spcAft>
              <a:buNone/>
              <a:defRPr sz="1400">
                <a:solidFill>
                  <a:srgbClr val="999999"/>
                </a:solidFill>
              </a:defRPr>
            </a:lvl6pPr>
            <a:lvl7pPr lvl="6" rtl="0">
              <a:spcBef>
                <a:spcPts val="0"/>
              </a:spcBef>
              <a:spcAft>
                <a:spcPts val="0"/>
              </a:spcAft>
              <a:buNone/>
              <a:defRPr sz="1400">
                <a:solidFill>
                  <a:srgbClr val="999999"/>
                </a:solidFill>
              </a:defRPr>
            </a:lvl7pPr>
            <a:lvl8pPr lvl="7" rtl="0">
              <a:spcBef>
                <a:spcPts val="0"/>
              </a:spcBef>
              <a:spcAft>
                <a:spcPts val="0"/>
              </a:spcAft>
              <a:buNone/>
              <a:defRPr sz="1400">
                <a:solidFill>
                  <a:srgbClr val="999999"/>
                </a:solidFill>
              </a:defRPr>
            </a:lvl8pPr>
            <a:lvl9pPr lvl="8" rtl="0">
              <a:spcBef>
                <a:spcPts val="0"/>
              </a:spcBef>
              <a:spcAft>
                <a:spcPts val="0"/>
              </a:spcAft>
              <a:buNone/>
              <a:defRPr sz="1400">
                <a:solidFill>
                  <a:srgbClr val="999999"/>
                </a:solidFill>
              </a:defRPr>
            </a:lvl9pPr>
          </a:lstStyle>
          <a:p>
            <a:endParaRPr/>
          </a:p>
        </p:txBody>
      </p:sp>
      <p:sp>
        <p:nvSpPr>
          <p:cNvPr id="78" name="Google Shape;78;p11"/>
          <p:cNvSpPr txBox="1">
            <a:spLocks noGrp="1"/>
          </p:cNvSpPr>
          <p:nvPr>
            <p:ph type="subTitle" idx="3"/>
          </p:nvPr>
        </p:nvSpPr>
        <p:spPr>
          <a:xfrm>
            <a:off x="3355575" y="2167675"/>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79" name="Google Shape;79;p11"/>
          <p:cNvSpPr txBox="1">
            <a:spLocks noGrp="1"/>
          </p:cNvSpPr>
          <p:nvPr>
            <p:ph type="subTitle" idx="4"/>
          </p:nvPr>
        </p:nvSpPr>
        <p:spPr>
          <a:xfrm>
            <a:off x="3355575" y="2503926"/>
            <a:ext cx="24486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999999"/>
                </a:solidFill>
              </a:defRPr>
            </a:lvl1pPr>
            <a:lvl2pPr lvl="1" rtl="0">
              <a:spcBef>
                <a:spcPts val="0"/>
              </a:spcBef>
              <a:spcAft>
                <a:spcPts val="0"/>
              </a:spcAft>
              <a:buNone/>
              <a:defRPr sz="1400">
                <a:solidFill>
                  <a:srgbClr val="999999"/>
                </a:solidFill>
              </a:defRPr>
            </a:lvl2pPr>
            <a:lvl3pPr lvl="2" rtl="0">
              <a:spcBef>
                <a:spcPts val="0"/>
              </a:spcBef>
              <a:spcAft>
                <a:spcPts val="0"/>
              </a:spcAft>
              <a:buNone/>
              <a:defRPr sz="1400">
                <a:solidFill>
                  <a:srgbClr val="999999"/>
                </a:solidFill>
              </a:defRPr>
            </a:lvl3pPr>
            <a:lvl4pPr lvl="3" rtl="0">
              <a:spcBef>
                <a:spcPts val="0"/>
              </a:spcBef>
              <a:spcAft>
                <a:spcPts val="0"/>
              </a:spcAft>
              <a:buNone/>
              <a:defRPr sz="1400">
                <a:solidFill>
                  <a:srgbClr val="999999"/>
                </a:solidFill>
              </a:defRPr>
            </a:lvl4pPr>
            <a:lvl5pPr lvl="4" rtl="0">
              <a:spcBef>
                <a:spcPts val="0"/>
              </a:spcBef>
              <a:spcAft>
                <a:spcPts val="0"/>
              </a:spcAft>
              <a:buNone/>
              <a:defRPr sz="1400">
                <a:solidFill>
                  <a:srgbClr val="999999"/>
                </a:solidFill>
              </a:defRPr>
            </a:lvl5pPr>
            <a:lvl6pPr lvl="5" rtl="0">
              <a:spcBef>
                <a:spcPts val="0"/>
              </a:spcBef>
              <a:spcAft>
                <a:spcPts val="0"/>
              </a:spcAft>
              <a:buNone/>
              <a:defRPr sz="1400">
                <a:solidFill>
                  <a:srgbClr val="999999"/>
                </a:solidFill>
              </a:defRPr>
            </a:lvl6pPr>
            <a:lvl7pPr lvl="6" rtl="0">
              <a:spcBef>
                <a:spcPts val="0"/>
              </a:spcBef>
              <a:spcAft>
                <a:spcPts val="0"/>
              </a:spcAft>
              <a:buNone/>
              <a:defRPr sz="1400">
                <a:solidFill>
                  <a:srgbClr val="999999"/>
                </a:solidFill>
              </a:defRPr>
            </a:lvl7pPr>
            <a:lvl8pPr lvl="7" rtl="0">
              <a:spcBef>
                <a:spcPts val="0"/>
              </a:spcBef>
              <a:spcAft>
                <a:spcPts val="0"/>
              </a:spcAft>
              <a:buNone/>
              <a:defRPr sz="1400">
                <a:solidFill>
                  <a:srgbClr val="999999"/>
                </a:solidFill>
              </a:defRPr>
            </a:lvl8pPr>
            <a:lvl9pPr lvl="8" rtl="0">
              <a:spcBef>
                <a:spcPts val="0"/>
              </a:spcBef>
              <a:spcAft>
                <a:spcPts val="0"/>
              </a:spcAft>
              <a:buNone/>
              <a:defRPr sz="1400">
                <a:solidFill>
                  <a:srgbClr val="999999"/>
                </a:solidFill>
              </a:defRPr>
            </a:lvl9pPr>
          </a:lstStyle>
          <a:p>
            <a:endParaRPr/>
          </a:p>
        </p:txBody>
      </p:sp>
      <p:sp>
        <p:nvSpPr>
          <p:cNvPr id="80" name="Google Shape;80;p11"/>
          <p:cNvSpPr txBox="1">
            <a:spLocks noGrp="1"/>
          </p:cNvSpPr>
          <p:nvPr>
            <p:ph type="subTitle" idx="5"/>
          </p:nvPr>
        </p:nvSpPr>
        <p:spPr>
          <a:xfrm>
            <a:off x="6119761" y="2167675"/>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81" name="Google Shape;81;p11"/>
          <p:cNvSpPr txBox="1">
            <a:spLocks noGrp="1"/>
          </p:cNvSpPr>
          <p:nvPr>
            <p:ph type="subTitle" idx="6"/>
          </p:nvPr>
        </p:nvSpPr>
        <p:spPr>
          <a:xfrm>
            <a:off x="6119761" y="2503926"/>
            <a:ext cx="24486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999999"/>
                </a:solidFill>
              </a:defRPr>
            </a:lvl1pPr>
            <a:lvl2pPr lvl="1" rtl="0">
              <a:spcBef>
                <a:spcPts val="0"/>
              </a:spcBef>
              <a:spcAft>
                <a:spcPts val="0"/>
              </a:spcAft>
              <a:buNone/>
              <a:defRPr sz="1400">
                <a:solidFill>
                  <a:srgbClr val="999999"/>
                </a:solidFill>
              </a:defRPr>
            </a:lvl2pPr>
            <a:lvl3pPr lvl="2" rtl="0">
              <a:spcBef>
                <a:spcPts val="0"/>
              </a:spcBef>
              <a:spcAft>
                <a:spcPts val="0"/>
              </a:spcAft>
              <a:buNone/>
              <a:defRPr sz="1400">
                <a:solidFill>
                  <a:srgbClr val="999999"/>
                </a:solidFill>
              </a:defRPr>
            </a:lvl3pPr>
            <a:lvl4pPr lvl="3" rtl="0">
              <a:spcBef>
                <a:spcPts val="0"/>
              </a:spcBef>
              <a:spcAft>
                <a:spcPts val="0"/>
              </a:spcAft>
              <a:buNone/>
              <a:defRPr sz="1400">
                <a:solidFill>
                  <a:srgbClr val="999999"/>
                </a:solidFill>
              </a:defRPr>
            </a:lvl4pPr>
            <a:lvl5pPr lvl="4" rtl="0">
              <a:spcBef>
                <a:spcPts val="0"/>
              </a:spcBef>
              <a:spcAft>
                <a:spcPts val="0"/>
              </a:spcAft>
              <a:buNone/>
              <a:defRPr sz="1400">
                <a:solidFill>
                  <a:srgbClr val="999999"/>
                </a:solidFill>
              </a:defRPr>
            </a:lvl5pPr>
            <a:lvl6pPr lvl="5" rtl="0">
              <a:spcBef>
                <a:spcPts val="0"/>
              </a:spcBef>
              <a:spcAft>
                <a:spcPts val="0"/>
              </a:spcAft>
              <a:buNone/>
              <a:defRPr sz="1400">
                <a:solidFill>
                  <a:srgbClr val="999999"/>
                </a:solidFill>
              </a:defRPr>
            </a:lvl6pPr>
            <a:lvl7pPr lvl="6" rtl="0">
              <a:spcBef>
                <a:spcPts val="0"/>
              </a:spcBef>
              <a:spcAft>
                <a:spcPts val="0"/>
              </a:spcAft>
              <a:buNone/>
              <a:defRPr sz="1400">
                <a:solidFill>
                  <a:srgbClr val="999999"/>
                </a:solidFill>
              </a:defRPr>
            </a:lvl7pPr>
            <a:lvl8pPr lvl="7" rtl="0">
              <a:spcBef>
                <a:spcPts val="0"/>
              </a:spcBef>
              <a:spcAft>
                <a:spcPts val="0"/>
              </a:spcAft>
              <a:buNone/>
              <a:defRPr sz="1400">
                <a:solidFill>
                  <a:srgbClr val="999999"/>
                </a:solidFill>
              </a:defRPr>
            </a:lvl8pPr>
            <a:lvl9pPr lvl="8" rtl="0">
              <a:spcBef>
                <a:spcPts val="0"/>
              </a:spcBef>
              <a:spcAft>
                <a:spcPts val="0"/>
              </a:spcAft>
              <a:buNone/>
              <a:defRPr sz="1400">
                <a:solidFill>
                  <a:srgbClr val="99999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with six columns">
  <p:cSld name="CUSTOM_2">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510875" y="762500"/>
            <a:ext cx="101658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3F3A"/>
              </a:buClr>
              <a:buSzPts val="2800"/>
              <a:buNone/>
              <a:defRPr>
                <a:solidFill>
                  <a:srgbClr val="CC3F3A"/>
                </a:solidFill>
              </a:defRPr>
            </a:lvl1pPr>
            <a:lvl2pPr lvl="1" algn="ctr">
              <a:lnSpc>
                <a:spcPct val="100000"/>
              </a:lnSpc>
              <a:spcBef>
                <a:spcPts val="0"/>
              </a:spcBef>
              <a:spcAft>
                <a:spcPts val="0"/>
              </a:spcAft>
              <a:buClr>
                <a:srgbClr val="CC3F3A"/>
              </a:buClr>
              <a:buSzPts val="2800"/>
              <a:buNone/>
              <a:defRPr>
                <a:solidFill>
                  <a:srgbClr val="CC3F3A"/>
                </a:solidFill>
              </a:defRPr>
            </a:lvl2pPr>
            <a:lvl3pPr lvl="2" algn="ctr">
              <a:lnSpc>
                <a:spcPct val="100000"/>
              </a:lnSpc>
              <a:spcBef>
                <a:spcPts val="0"/>
              </a:spcBef>
              <a:spcAft>
                <a:spcPts val="0"/>
              </a:spcAft>
              <a:buClr>
                <a:srgbClr val="CC3F3A"/>
              </a:buClr>
              <a:buSzPts val="2800"/>
              <a:buNone/>
              <a:defRPr>
                <a:solidFill>
                  <a:srgbClr val="CC3F3A"/>
                </a:solidFill>
              </a:defRPr>
            </a:lvl3pPr>
            <a:lvl4pPr lvl="3" algn="ctr">
              <a:lnSpc>
                <a:spcPct val="100000"/>
              </a:lnSpc>
              <a:spcBef>
                <a:spcPts val="0"/>
              </a:spcBef>
              <a:spcAft>
                <a:spcPts val="0"/>
              </a:spcAft>
              <a:buClr>
                <a:srgbClr val="CC3F3A"/>
              </a:buClr>
              <a:buSzPts val="2800"/>
              <a:buNone/>
              <a:defRPr>
                <a:solidFill>
                  <a:srgbClr val="CC3F3A"/>
                </a:solidFill>
              </a:defRPr>
            </a:lvl4pPr>
            <a:lvl5pPr lvl="4" algn="ctr">
              <a:lnSpc>
                <a:spcPct val="100000"/>
              </a:lnSpc>
              <a:spcBef>
                <a:spcPts val="0"/>
              </a:spcBef>
              <a:spcAft>
                <a:spcPts val="0"/>
              </a:spcAft>
              <a:buClr>
                <a:srgbClr val="CC3F3A"/>
              </a:buClr>
              <a:buSzPts val="2800"/>
              <a:buNone/>
              <a:defRPr>
                <a:solidFill>
                  <a:srgbClr val="CC3F3A"/>
                </a:solidFill>
              </a:defRPr>
            </a:lvl5pPr>
            <a:lvl6pPr lvl="5" algn="ctr">
              <a:lnSpc>
                <a:spcPct val="100000"/>
              </a:lnSpc>
              <a:spcBef>
                <a:spcPts val="0"/>
              </a:spcBef>
              <a:spcAft>
                <a:spcPts val="0"/>
              </a:spcAft>
              <a:buClr>
                <a:srgbClr val="CC3F3A"/>
              </a:buClr>
              <a:buSzPts val="2800"/>
              <a:buNone/>
              <a:defRPr>
                <a:solidFill>
                  <a:srgbClr val="CC3F3A"/>
                </a:solidFill>
              </a:defRPr>
            </a:lvl6pPr>
            <a:lvl7pPr lvl="6" algn="ctr">
              <a:lnSpc>
                <a:spcPct val="100000"/>
              </a:lnSpc>
              <a:spcBef>
                <a:spcPts val="0"/>
              </a:spcBef>
              <a:spcAft>
                <a:spcPts val="0"/>
              </a:spcAft>
              <a:buClr>
                <a:srgbClr val="CC3F3A"/>
              </a:buClr>
              <a:buSzPts val="2800"/>
              <a:buNone/>
              <a:defRPr>
                <a:solidFill>
                  <a:srgbClr val="CC3F3A"/>
                </a:solidFill>
              </a:defRPr>
            </a:lvl7pPr>
            <a:lvl8pPr lvl="7" algn="ctr">
              <a:lnSpc>
                <a:spcPct val="100000"/>
              </a:lnSpc>
              <a:spcBef>
                <a:spcPts val="0"/>
              </a:spcBef>
              <a:spcAft>
                <a:spcPts val="0"/>
              </a:spcAft>
              <a:buClr>
                <a:srgbClr val="CC3F3A"/>
              </a:buClr>
              <a:buSzPts val="2800"/>
              <a:buNone/>
              <a:defRPr>
                <a:solidFill>
                  <a:srgbClr val="CC3F3A"/>
                </a:solidFill>
              </a:defRPr>
            </a:lvl8pPr>
            <a:lvl9pPr lvl="8" algn="ctr">
              <a:lnSpc>
                <a:spcPct val="100000"/>
              </a:lnSpc>
              <a:spcBef>
                <a:spcPts val="0"/>
              </a:spcBef>
              <a:spcAft>
                <a:spcPts val="0"/>
              </a:spcAft>
              <a:buClr>
                <a:srgbClr val="CC3F3A"/>
              </a:buClr>
              <a:buSzPts val="2800"/>
              <a:buNone/>
              <a:defRPr>
                <a:solidFill>
                  <a:srgbClr val="CC3F3A"/>
                </a:solidFill>
              </a:defRPr>
            </a:lvl9pPr>
          </a:lstStyle>
          <a:p>
            <a:endParaRPr/>
          </a:p>
        </p:txBody>
      </p:sp>
      <p:sp>
        <p:nvSpPr>
          <p:cNvPr id="84" name="Google Shape;84;p12"/>
          <p:cNvSpPr/>
          <p:nvPr/>
        </p:nvSpPr>
        <p:spPr>
          <a:xfrm>
            <a:off x="0" y="4861500"/>
            <a:ext cx="9144000" cy="2820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2"/>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2"/>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2"/>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a:t>
            </a:fld>
            <a:endParaRPr/>
          </a:p>
        </p:txBody>
      </p:sp>
      <p:sp>
        <p:nvSpPr>
          <p:cNvPr id="88" name="Google Shape;88;p12"/>
          <p:cNvSpPr txBox="1">
            <a:spLocks noGrp="1"/>
          </p:cNvSpPr>
          <p:nvPr>
            <p:ph type="subTitle" idx="1"/>
          </p:nvPr>
        </p:nvSpPr>
        <p:spPr>
          <a:xfrm>
            <a:off x="575640" y="1833888"/>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89" name="Google Shape;89;p12"/>
          <p:cNvSpPr txBox="1">
            <a:spLocks noGrp="1"/>
          </p:cNvSpPr>
          <p:nvPr>
            <p:ph type="subTitle" idx="2"/>
          </p:nvPr>
        </p:nvSpPr>
        <p:spPr>
          <a:xfrm>
            <a:off x="575650" y="2170145"/>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0" name="Google Shape;90;p12"/>
          <p:cNvSpPr txBox="1">
            <a:spLocks noGrp="1"/>
          </p:cNvSpPr>
          <p:nvPr>
            <p:ph type="subTitle" idx="3"/>
          </p:nvPr>
        </p:nvSpPr>
        <p:spPr>
          <a:xfrm>
            <a:off x="3355575" y="1833888"/>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91" name="Google Shape;91;p12"/>
          <p:cNvSpPr txBox="1">
            <a:spLocks noGrp="1"/>
          </p:cNvSpPr>
          <p:nvPr>
            <p:ph type="subTitle" idx="4"/>
          </p:nvPr>
        </p:nvSpPr>
        <p:spPr>
          <a:xfrm>
            <a:off x="3355577" y="2170145"/>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2" name="Google Shape;92;p12"/>
          <p:cNvSpPr txBox="1">
            <a:spLocks noGrp="1"/>
          </p:cNvSpPr>
          <p:nvPr>
            <p:ph type="subTitle" idx="5"/>
          </p:nvPr>
        </p:nvSpPr>
        <p:spPr>
          <a:xfrm>
            <a:off x="6119761" y="1833888"/>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93" name="Google Shape;93;p12"/>
          <p:cNvSpPr txBox="1">
            <a:spLocks noGrp="1"/>
          </p:cNvSpPr>
          <p:nvPr>
            <p:ph type="subTitle" idx="6"/>
          </p:nvPr>
        </p:nvSpPr>
        <p:spPr>
          <a:xfrm>
            <a:off x="6119756" y="2170145"/>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4" name="Google Shape;94;p12"/>
          <p:cNvSpPr txBox="1">
            <a:spLocks noGrp="1"/>
          </p:cNvSpPr>
          <p:nvPr>
            <p:ph type="subTitle" idx="7"/>
          </p:nvPr>
        </p:nvSpPr>
        <p:spPr>
          <a:xfrm>
            <a:off x="575640" y="3144463"/>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95" name="Google Shape;95;p12"/>
          <p:cNvSpPr txBox="1">
            <a:spLocks noGrp="1"/>
          </p:cNvSpPr>
          <p:nvPr>
            <p:ph type="subTitle" idx="8"/>
          </p:nvPr>
        </p:nvSpPr>
        <p:spPr>
          <a:xfrm>
            <a:off x="575650" y="3480720"/>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6" name="Google Shape;96;p12"/>
          <p:cNvSpPr txBox="1">
            <a:spLocks noGrp="1"/>
          </p:cNvSpPr>
          <p:nvPr>
            <p:ph type="subTitle" idx="9"/>
          </p:nvPr>
        </p:nvSpPr>
        <p:spPr>
          <a:xfrm>
            <a:off x="3355575" y="3144463"/>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97" name="Google Shape;97;p12"/>
          <p:cNvSpPr txBox="1">
            <a:spLocks noGrp="1"/>
          </p:cNvSpPr>
          <p:nvPr>
            <p:ph type="subTitle" idx="13"/>
          </p:nvPr>
        </p:nvSpPr>
        <p:spPr>
          <a:xfrm>
            <a:off x="3355577" y="3480720"/>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8" name="Google Shape;98;p12"/>
          <p:cNvSpPr txBox="1">
            <a:spLocks noGrp="1"/>
          </p:cNvSpPr>
          <p:nvPr>
            <p:ph type="subTitle" idx="14"/>
          </p:nvPr>
        </p:nvSpPr>
        <p:spPr>
          <a:xfrm>
            <a:off x="6119761" y="3144463"/>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99" name="Google Shape;99;p12"/>
          <p:cNvSpPr txBox="1">
            <a:spLocks noGrp="1"/>
          </p:cNvSpPr>
          <p:nvPr>
            <p:ph type="subTitle" idx="15"/>
          </p:nvPr>
        </p:nvSpPr>
        <p:spPr>
          <a:xfrm>
            <a:off x="6119756" y="3480720"/>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d slide with big number">
  <p:cSld name="BIG_NUMBER">
    <p:bg>
      <p:bgPr>
        <a:solidFill>
          <a:srgbClr val="CC3F3A"/>
        </a:solidFill>
        <a:effectLst/>
      </p:bgPr>
    </p:bg>
    <p:spTree>
      <p:nvGrpSpPr>
        <p:cNvPr id="1" name="Shape 100"/>
        <p:cNvGrpSpPr/>
        <p:nvPr/>
      </p:nvGrpSpPr>
      <p:grpSpPr>
        <a:xfrm>
          <a:off x="0" y="0"/>
          <a:ext cx="0" cy="0"/>
          <a:chOff x="0" y="0"/>
          <a:chExt cx="0" cy="0"/>
        </a:xfrm>
      </p:grpSpPr>
      <p:sp>
        <p:nvSpPr>
          <p:cNvPr id="101" name="Google Shape;101;p13"/>
          <p:cNvSpPr txBox="1">
            <a:spLocks noGrp="1"/>
          </p:cNvSpPr>
          <p:nvPr>
            <p:ph type="title" hasCustomPrompt="1"/>
          </p:nvPr>
        </p:nvSpPr>
        <p:spPr>
          <a:xfrm>
            <a:off x="311700" y="12585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02" name="Google Shape;102;p13"/>
          <p:cNvSpPr txBox="1">
            <a:spLocks noGrp="1"/>
          </p:cNvSpPr>
          <p:nvPr>
            <p:ph type="subTitle" idx="1"/>
          </p:nvPr>
        </p:nvSpPr>
        <p:spPr>
          <a:xfrm>
            <a:off x="1881147" y="3077100"/>
            <a:ext cx="5381700" cy="79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
        <p:nvSpPr>
          <p:cNvPr id="103" name="Google Shape;10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a:t>
            </a:fld>
            <a:endParaRPr/>
          </a:p>
        </p:txBody>
      </p:sp>
      <p:sp>
        <p:nvSpPr>
          <p:cNvPr id="104" name="Google Shape;104;p13"/>
          <p:cNvSpPr/>
          <p:nvPr/>
        </p:nvSpPr>
        <p:spPr>
          <a:xfrm>
            <a:off x="1291950" y="0"/>
            <a:ext cx="6560100" cy="1365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subtitles">
  <p:cSld name="CUSTOM_10">
    <p:spTree>
      <p:nvGrpSpPr>
        <p:cNvPr id="1" name="Shape 105"/>
        <p:cNvGrpSpPr/>
        <p:nvPr/>
      </p:nvGrpSpPr>
      <p:grpSpPr>
        <a:xfrm>
          <a:off x="0" y="0"/>
          <a:ext cx="0" cy="0"/>
          <a:chOff x="0" y="0"/>
          <a:chExt cx="0" cy="0"/>
        </a:xfrm>
      </p:grpSpPr>
      <p:sp>
        <p:nvSpPr>
          <p:cNvPr id="106" name="Google Shape;106;p14"/>
          <p:cNvSpPr/>
          <p:nvPr/>
        </p:nvSpPr>
        <p:spPr>
          <a:xfrm>
            <a:off x="5271600" y="0"/>
            <a:ext cx="2786700" cy="1029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5271600" y="5040600"/>
            <a:ext cx="2786700" cy="1029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4"/>
          <p:cNvSpPr txBox="1">
            <a:spLocks noGrp="1"/>
          </p:cNvSpPr>
          <p:nvPr>
            <p:ph type="title" hasCustomPrompt="1"/>
          </p:nvPr>
        </p:nvSpPr>
        <p:spPr>
          <a:xfrm>
            <a:off x="5836600" y="675225"/>
            <a:ext cx="1656600" cy="87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3F3A"/>
              </a:buClr>
              <a:buSzPts val="4800"/>
              <a:buNone/>
              <a:defRPr sz="4800">
                <a:solidFill>
                  <a:srgbClr val="CC3F3A"/>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09" name="Google Shape;109;p14"/>
          <p:cNvSpPr txBox="1">
            <a:spLocks noGrp="1"/>
          </p:cNvSpPr>
          <p:nvPr>
            <p:ph type="subTitle" idx="1"/>
          </p:nvPr>
        </p:nvSpPr>
        <p:spPr>
          <a:xfrm>
            <a:off x="3582925" y="1400175"/>
            <a:ext cx="61641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999999"/>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
        <p:nvSpPr>
          <p:cNvPr id="110" name="Google Shape;110;p14"/>
          <p:cNvSpPr txBox="1">
            <a:spLocks noGrp="1"/>
          </p:cNvSpPr>
          <p:nvPr>
            <p:ph type="title" idx="2" hasCustomPrompt="1"/>
          </p:nvPr>
        </p:nvSpPr>
        <p:spPr>
          <a:xfrm>
            <a:off x="5836600" y="1939575"/>
            <a:ext cx="1656600" cy="87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3F3A"/>
              </a:buClr>
              <a:buSzPts val="4800"/>
              <a:buNone/>
              <a:defRPr sz="4800">
                <a:solidFill>
                  <a:srgbClr val="CC3F3A"/>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11" name="Google Shape;111;p14"/>
          <p:cNvSpPr txBox="1">
            <a:spLocks noGrp="1"/>
          </p:cNvSpPr>
          <p:nvPr>
            <p:ph type="subTitle" idx="3"/>
          </p:nvPr>
        </p:nvSpPr>
        <p:spPr>
          <a:xfrm>
            <a:off x="3582925" y="2664525"/>
            <a:ext cx="61641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999999"/>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
        <p:nvSpPr>
          <p:cNvPr id="112" name="Google Shape;112;p14"/>
          <p:cNvSpPr txBox="1">
            <a:spLocks noGrp="1"/>
          </p:cNvSpPr>
          <p:nvPr>
            <p:ph type="title" idx="4" hasCustomPrompt="1"/>
          </p:nvPr>
        </p:nvSpPr>
        <p:spPr>
          <a:xfrm>
            <a:off x="5836600" y="3203925"/>
            <a:ext cx="1656600" cy="87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3F3A"/>
              </a:buClr>
              <a:buSzPts val="4800"/>
              <a:buNone/>
              <a:defRPr sz="4800">
                <a:solidFill>
                  <a:srgbClr val="CC3F3A"/>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13" name="Google Shape;113;p14"/>
          <p:cNvSpPr txBox="1">
            <a:spLocks noGrp="1"/>
          </p:cNvSpPr>
          <p:nvPr>
            <p:ph type="subTitle" idx="5"/>
          </p:nvPr>
        </p:nvSpPr>
        <p:spPr>
          <a:xfrm>
            <a:off x="3582925" y="3928875"/>
            <a:ext cx="61641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999999"/>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with title">
  <p:cSld name="CUSTOM_8">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299700" y="911325"/>
            <a:ext cx="8544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rgbClr val="CC3F3A"/>
                </a:solidFill>
              </a:defRPr>
            </a:lvl1pPr>
            <a:lvl2pPr lvl="1" algn="ctr">
              <a:lnSpc>
                <a:spcPct val="100000"/>
              </a:lnSpc>
              <a:spcBef>
                <a:spcPts val="0"/>
              </a:spcBef>
              <a:spcAft>
                <a:spcPts val="0"/>
              </a:spcAft>
              <a:buSzPts val="2800"/>
              <a:buNone/>
              <a:defRPr>
                <a:solidFill>
                  <a:srgbClr val="CC3F3A"/>
                </a:solidFill>
              </a:defRPr>
            </a:lvl2pPr>
            <a:lvl3pPr lvl="2" algn="ctr">
              <a:lnSpc>
                <a:spcPct val="100000"/>
              </a:lnSpc>
              <a:spcBef>
                <a:spcPts val="0"/>
              </a:spcBef>
              <a:spcAft>
                <a:spcPts val="0"/>
              </a:spcAft>
              <a:buSzPts val="2800"/>
              <a:buNone/>
              <a:defRPr>
                <a:solidFill>
                  <a:srgbClr val="CC3F3A"/>
                </a:solidFill>
              </a:defRPr>
            </a:lvl3pPr>
            <a:lvl4pPr lvl="3" algn="ctr">
              <a:lnSpc>
                <a:spcPct val="100000"/>
              </a:lnSpc>
              <a:spcBef>
                <a:spcPts val="0"/>
              </a:spcBef>
              <a:spcAft>
                <a:spcPts val="0"/>
              </a:spcAft>
              <a:buSzPts val="2800"/>
              <a:buNone/>
              <a:defRPr>
                <a:solidFill>
                  <a:srgbClr val="CC3F3A"/>
                </a:solidFill>
              </a:defRPr>
            </a:lvl4pPr>
            <a:lvl5pPr lvl="4" algn="ctr">
              <a:lnSpc>
                <a:spcPct val="100000"/>
              </a:lnSpc>
              <a:spcBef>
                <a:spcPts val="0"/>
              </a:spcBef>
              <a:spcAft>
                <a:spcPts val="0"/>
              </a:spcAft>
              <a:buSzPts val="2800"/>
              <a:buNone/>
              <a:defRPr>
                <a:solidFill>
                  <a:srgbClr val="CC3F3A"/>
                </a:solidFill>
              </a:defRPr>
            </a:lvl5pPr>
            <a:lvl6pPr lvl="5" algn="ctr">
              <a:lnSpc>
                <a:spcPct val="100000"/>
              </a:lnSpc>
              <a:spcBef>
                <a:spcPts val="0"/>
              </a:spcBef>
              <a:spcAft>
                <a:spcPts val="0"/>
              </a:spcAft>
              <a:buSzPts val="2800"/>
              <a:buNone/>
              <a:defRPr>
                <a:solidFill>
                  <a:srgbClr val="CC3F3A"/>
                </a:solidFill>
              </a:defRPr>
            </a:lvl6pPr>
            <a:lvl7pPr lvl="6" algn="ctr">
              <a:lnSpc>
                <a:spcPct val="100000"/>
              </a:lnSpc>
              <a:spcBef>
                <a:spcPts val="0"/>
              </a:spcBef>
              <a:spcAft>
                <a:spcPts val="0"/>
              </a:spcAft>
              <a:buSzPts val="2800"/>
              <a:buNone/>
              <a:defRPr>
                <a:solidFill>
                  <a:srgbClr val="CC3F3A"/>
                </a:solidFill>
              </a:defRPr>
            </a:lvl7pPr>
            <a:lvl8pPr lvl="7" algn="ctr">
              <a:lnSpc>
                <a:spcPct val="100000"/>
              </a:lnSpc>
              <a:spcBef>
                <a:spcPts val="0"/>
              </a:spcBef>
              <a:spcAft>
                <a:spcPts val="0"/>
              </a:spcAft>
              <a:buSzPts val="2800"/>
              <a:buNone/>
              <a:defRPr>
                <a:solidFill>
                  <a:srgbClr val="CC3F3A"/>
                </a:solidFill>
              </a:defRPr>
            </a:lvl8pPr>
            <a:lvl9pPr lvl="8" algn="ctr">
              <a:lnSpc>
                <a:spcPct val="100000"/>
              </a:lnSpc>
              <a:spcBef>
                <a:spcPts val="0"/>
              </a:spcBef>
              <a:spcAft>
                <a:spcPts val="0"/>
              </a:spcAft>
              <a:buSzPts val="2800"/>
              <a:buNone/>
              <a:defRPr>
                <a:solidFill>
                  <a:srgbClr val="CC3F3A"/>
                </a:solidFill>
              </a:defRPr>
            </a:lvl9pPr>
          </a:lstStyle>
          <a:p>
            <a:endParaRPr/>
          </a:p>
        </p:txBody>
      </p:sp>
      <p:sp>
        <p:nvSpPr>
          <p:cNvPr id="127" name="Google Shape;127;p17"/>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and white slide">
  <p:cSld name="CUSTOM_5">
    <p:spTree>
      <p:nvGrpSpPr>
        <p:cNvPr id="1" name="Shape 139"/>
        <p:cNvGrpSpPr/>
        <p:nvPr/>
      </p:nvGrpSpPr>
      <p:grpSpPr>
        <a:xfrm>
          <a:off x="0" y="0"/>
          <a:ext cx="0" cy="0"/>
          <a:chOff x="0" y="0"/>
          <a:chExt cx="0" cy="0"/>
        </a:xfrm>
      </p:grpSpPr>
      <p:sp>
        <p:nvSpPr>
          <p:cNvPr id="140" name="Google Shape;140;p19"/>
          <p:cNvSpPr/>
          <p:nvPr/>
        </p:nvSpPr>
        <p:spPr>
          <a:xfrm>
            <a:off x="0" y="0"/>
            <a:ext cx="2947800" cy="51435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9"/>
          <p:cNvSpPr txBox="1">
            <a:spLocks noGrp="1"/>
          </p:cNvSpPr>
          <p:nvPr>
            <p:ph type="title"/>
          </p:nvPr>
        </p:nvSpPr>
        <p:spPr>
          <a:xfrm>
            <a:off x="269550" y="2285400"/>
            <a:ext cx="2408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2800"/>
              <a:buNone/>
              <a:defRPr>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a:endParaRPr/>
          </a:p>
        </p:txBody>
      </p:sp>
      <p:sp>
        <p:nvSpPr>
          <p:cNvPr id="142" name="Google Shape;142;p19"/>
          <p:cNvSpPr txBox="1">
            <a:spLocks noGrp="1"/>
          </p:cNvSpPr>
          <p:nvPr>
            <p:ph type="title" idx="2"/>
          </p:nvPr>
        </p:nvSpPr>
        <p:spPr>
          <a:xfrm>
            <a:off x="3148075" y="154075"/>
            <a:ext cx="5801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400"/>
              <a:buNone/>
              <a:defRPr sz="2400">
                <a:solidFill>
                  <a:srgbClr val="434343"/>
                </a:solidFill>
              </a:defRPr>
            </a:lvl1pPr>
            <a:lvl2pPr lvl="1" algn="l">
              <a:lnSpc>
                <a:spcPct val="100000"/>
              </a:lnSpc>
              <a:spcBef>
                <a:spcPts val="0"/>
              </a:spcBef>
              <a:spcAft>
                <a:spcPts val="0"/>
              </a:spcAft>
              <a:buClr>
                <a:srgbClr val="A0A0A0"/>
              </a:buClr>
              <a:buSzPts val="2400"/>
              <a:buNone/>
              <a:defRPr sz="2400">
                <a:solidFill>
                  <a:srgbClr val="A0A0A0"/>
                </a:solidFill>
              </a:defRPr>
            </a:lvl2pPr>
            <a:lvl3pPr lvl="2" algn="l">
              <a:lnSpc>
                <a:spcPct val="100000"/>
              </a:lnSpc>
              <a:spcBef>
                <a:spcPts val="0"/>
              </a:spcBef>
              <a:spcAft>
                <a:spcPts val="0"/>
              </a:spcAft>
              <a:buClr>
                <a:srgbClr val="A0A0A0"/>
              </a:buClr>
              <a:buSzPts val="2400"/>
              <a:buNone/>
              <a:defRPr sz="2400">
                <a:solidFill>
                  <a:srgbClr val="A0A0A0"/>
                </a:solidFill>
              </a:defRPr>
            </a:lvl3pPr>
            <a:lvl4pPr lvl="3" algn="l">
              <a:lnSpc>
                <a:spcPct val="100000"/>
              </a:lnSpc>
              <a:spcBef>
                <a:spcPts val="0"/>
              </a:spcBef>
              <a:spcAft>
                <a:spcPts val="0"/>
              </a:spcAft>
              <a:buClr>
                <a:srgbClr val="A0A0A0"/>
              </a:buClr>
              <a:buSzPts val="2400"/>
              <a:buNone/>
              <a:defRPr sz="2400">
                <a:solidFill>
                  <a:srgbClr val="A0A0A0"/>
                </a:solidFill>
              </a:defRPr>
            </a:lvl4pPr>
            <a:lvl5pPr lvl="4" algn="l">
              <a:lnSpc>
                <a:spcPct val="100000"/>
              </a:lnSpc>
              <a:spcBef>
                <a:spcPts val="0"/>
              </a:spcBef>
              <a:spcAft>
                <a:spcPts val="0"/>
              </a:spcAft>
              <a:buClr>
                <a:srgbClr val="A0A0A0"/>
              </a:buClr>
              <a:buSzPts val="2400"/>
              <a:buNone/>
              <a:defRPr sz="2400">
                <a:solidFill>
                  <a:srgbClr val="A0A0A0"/>
                </a:solidFill>
              </a:defRPr>
            </a:lvl5pPr>
            <a:lvl6pPr lvl="5" algn="l">
              <a:lnSpc>
                <a:spcPct val="100000"/>
              </a:lnSpc>
              <a:spcBef>
                <a:spcPts val="0"/>
              </a:spcBef>
              <a:spcAft>
                <a:spcPts val="0"/>
              </a:spcAft>
              <a:buClr>
                <a:srgbClr val="A0A0A0"/>
              </a:buClr>
              <a:buSzPts val="2400"/>
              <a:buNone/>
              <a:defRPr sz="2400">
                <a:solidFill>
                  <a:srgbClr val="A0A0A0"/>
                </a:solidFill>
              </a:defRPr>
            </a:lvl6pPr>
            <a:lvl7pPr lvl="6" algn="l">
              <a:lnSpc>
                <a:spcPct val="100000"/>
              </a:lnSpc>
              <a:spcBef>
                <a:spcPts val="0"/>
              </a:spcBef>
              <a:spcAft>
                <a:spcPts val="0"/>
              </a:spcAft>
              <a:buClr>
                <a:srgbClr val="A0A0A0"/>
              </a:buClr>
              <a:buSzPts val="2400"/>
              <a:buNone/>
              <a:defRPr sz="2400">
                <a:solidFill>
                  <a:srgbClr val="A0A0A0"/>
                </a:solidFill>
              </a:defRPr>
            </a:lvl7pPr>
            <a:lvl8pPr lvl="7" algn="l">
              <a:lnSpc>
                <a:spcPct val="100000"/>
              </a:lnSpc>
              <a:spcBef>
                <a:spcPts val="0"/>
              </a:spcBef>
              <a:spcAft>
                <a:spcPts val="0"/>
              </a:spcAft>
              <a:buClr>
                <a:srgbClr val="A0A0A0"/>
              </a:buClr>
              <a:buSzPts val="2400"/>
              <a:buNone/>
              <a:defRPr sz="2400">
                <a:solidFill>
                  <a:srgbClr val="A0A0A0"/>
                </a:solidFill>
              </a:defRPr>
            </a:lvl8pPr>
            <a:lvl9pPr lvl="8" algn="l">
              <a:lnSpc>
                <a:spcPct val="100000"/>
              </a:lnSpc>
              <a:spcBef>
                <a:spcPts val="0"/>
              </a:spcBef>
              <a:spcAft>
                <a:spcPts val="0"/>
              </a:spcAft>
              <a:buClr>
                <a:srgbClr val="A0A0A0"/>
              </a:buClr>
              <a:buSzPts val="2400"/>
              <a:buNone/>
              <a:defRPr sz="2400">
                <a:solidFill>
                  <a:srgbClr val="A0A0A0"/>
                </a:solidFill>
              </a:defRPr>
            </a:lvl9pPr>
          </a:lstStyle>
          <a:p>
            <a:endParaRPr/>
          </a:p>
        </p:txBody>
      </p:sp>
      <p:sp>
        <p:nvSpPr>
          <p:cNvPr id="143" name="Google Shape;143;p19"/>
          <p:cNvSpPr/>
          <p:nvPr/>
        </p:nvSpPr>
        <p:spPr>
          <a:xfrm>
            <a:off x="1099408" y="2068750"/>
            <a:ext cx="747600" cy="3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9"/>
          <p:cNvSpPr txBox="1">
            <a:spLocks noGrp="1"/>
          </p:cNvSpPr>
          <p:nvPr>
            <p:ph type="subTitle" idx="1"/>
          </p:nvPr>
        </p:nvSpPr>
        <p:spPr>
          <a:xfrm>
            <a:off x="3720475" y="1274525"/>
            <a:ext cx="20580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145" name="Google Shape;145;p19"/>
          <p:cNvSpPr txBox="1">
            <a:spLocks noGrp="1"/>
          </p:cNvSpPr>
          <p:nvPr>
            <p:ph type="subTitle" idx="3"/>
          </p:nvPr>
        </p:nvSpPr>
        <p:spPr>
          <a:xfrm>
            <a:off x="3720475" y="1610775"/>
            <a:ext cx="19629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146" name="Google Shape;146;p19"/>
          <p:cNvSpPr txBox="1">
            <a:spLocks noGrp="1"/>
          </p:cNvSpPr>
          <p:nvPr>
            <p:ph type="subTitle" idx="4"/>
          </p:nvPr>
        </p:nvSpPr>
        <p:spPr>
          <a:xfrm>
            <a:off x="3720475" y="2889100"/>
            <a:ext cx="20580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47" name="Google Shape;147;p19"/>
          <p:cNvSpPr txBox="1">
            <a:spLocks noGrp="1"/>
          </p:cNvSpPr>
          <p:nvPr>
            <p:ph type="subTitle" idx="5"/>
          </p:nvPr>
        </p:nvSpPr>
        <p:spPr>
          <a:xfrm>
            <a:off x="3720475" y="3225350"/>
            <a:ext cx="19629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148" name="Google Shape;148;p19"/>
          <p:cNvSpPr/>
          <p:nvPr/>
        </p:nvSpPr>
        <p:spPr>
          <a:xfrm>
            <a:off x="3314205" y="2049025"/>
            <a:ext cx="291900" cy="342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9"/>
          <p:cNvSpPr/>
          <p:nvPr/>
        </p:nvSpPr>
        <p:spPr>
          <a:xfrm>
            <a:off x="6356518" y="2049025"/>
            <a:ext cx="291900" cy="342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9"/>
          <p:cNvSpPr/>
          <p:nvPr/>
        </p:nvSpPr>
        <p:spPr>
          <a:xfrm>
            <a:off x="3314205" y="3673862"/>
            <a:ext cx="291900" cy="342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9"/>
          <p:cNvSpPr/>
          <p:nvPr/>
        </p:nvSpPr>
        <p:spPr>
          <a:xfrm>
            <a:off x="6356518" y="3673862"/>
            <a:ext cx="291900" cy="342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9"/>
          <p:cNvSpPr txBox="1">
            <a:spLocks noGrp="1"/>
          </p:cNvSpPr>
          <p:nvPr>
            <p:ph type="subTitle" idx="6"/>
          </p:nvPr>
        </p:nvSpPr>
        <p:spPr>
          <a:xfrm>
            <a:off x="6820700" y="1266450"/>
            <a:ext cx="20580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153" name="Google Shape;153;p19"/>
          <p:cNvSpPr txBox="1">
            <a:spLocks noGrp="1"/>
          </p:cNvSpPr>
          <p:nvPr>
            <p:ph type="subTitle" idx="7"/>
          </p:nvPr>
        </p:nvSpPr>
        <p:spPr>
          <a:xfrm>
            <a:off x="6820700" y="1602700"/>
            <a:ext cx="19629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154" name="Google Shape;154;p19"/>
          <p:cNvSpPr txBox="1">
            <a:spLocks noGrp="1"/>
          </p:cNvSpPr>
          <p:nvPr>
            <p:ph type="subTitle" idx="8"/>
          </p:nvPr>
        </p:nvSpPr>
        <p:spPr>
          <a:xfrm>
            <a:off x="6820700" y="2889100"/>
            <a:ext cx="20580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55" name="Google Shape;155;p19"/>
          <p:cNvSpPr txBox="1">
            <a:spLocks noGrp="1"/>
          </p:cNvSpPr>
          <p:nvPr>
            <p:ph type="subTitle" idx="9"/>
          </p:nvPr>
        </p:nvSpPr>
        <p:spPr>
          <a:xfrm>
            <a:off x="6820700" y="3225350"/>
            <a:ext cx="19629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1pPr>
            <a:lvl2pPr marR="0" lvl="1"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2pPr>
            <a:lvl3pPr marR="0" lvl="2"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3pPr>
            <a:lvl4pPr marR="0" lvl="3"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4pPr>
            <a:lvl5pPr marR="0" lvl="4"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5pPr>
            <a:lvl6pPr marR="0" lvl="5"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6pPr>
            <a:lvl7pPr marR="0" lvl="6"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7pPr>
            <a:lvl8pPr marR="0" lvl="7"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8pPr>
            <a:lvl9pPr marR="0" lvl="8"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609675"/>
            <a:ext cx="8520600" cy="2068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rgbClr val="434343"/>
              </a:buClr>
              <a:buSzPts val="1600"/>
              <a:buFont typeface="Nunito"/>
              <a:buChar char="●"/>
              <a:defRPr sz="1600" b="0" i="0" u="none" strike="noStrike" cap="none">
                <a:solidFill>
                  <a:srgbClr val="434343"/>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Char char="○"/>
              <a:defRPr sz="1500" b="0" i="0" u="none" strike="noStrike" cap="none">
                <a:solidFill>
                  <a:srgbClr val="434343"/>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Char char="●"/>
              <a:defRPr sz="1300" b="0" i="0" u="none" strike="noStrike" cap="none">
                <a:solidFill>
                  <a:srgbClr val="434343"/>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Char char="○"/>
              <a:defRPr sz="1200" b="0" i="0" u="none" strike="noStrike" cap="none">
                <a:solidFill>
                  <a:srgbClr val="434343"/>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Char char="■"/>
              <a:defRPr sz="1100" b="0" i="0" u="none" strike="noStrike" cap="none">
                <a:solidFill>
                  <a:srgbClr val="434343"/>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Char char="●"/>
              <a:defRPr sz="1000" b="0" i="0" u="none" strike="noStrike" cap="none">
                <a:solidFill>
                  <a:srgbClr val="434343"/>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Char char="○"/>
              <a:defRPr sz="1000" b="0" i="0" u="none" strike="noStrike" cap="none">
                <a:solidFill>
                  <a:srgbClr val="434343"/>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Char char="■"/>
              <a:defRPr sz="1000" b="0" i="0" u="none" strike="noStrike" cap="none">
                <a:solidFill>
                  <a:srgbClr val="434343"/>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7" r:id="rId4"/>
    <p:sldLayoutId id="2147483658" r:id="rId5"/>
    <p:sldLayoutId id="2147483659" r:id="rId6"/>
    <p:sldLayoutId id="2147483660" r:id="rId7"/>
    <p:sldLayoutId id="2147483663" r:id="rId8"/>
    <p:sldLayoutId id="2147483665"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hyperlink" Target="https://github.com/vincentsn2/Projet_BTS_Tracking_GP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a:spLocks noGrp="1"/>
          </p:cNvSpPr>
          <p:nvPr>
            <p:ph type="ctrTitle"/>
          </p:nvPr>
        </p:nvSpPr>
        <p:spPr>
          <a:xfrm>
            <a:off x="1224900" y="2182650"/>
            <a:ext cx="6694200" cy="778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fr-FR" sz="4500" dirty="0"/>
              <a:t>Revue 1 : Projet GPS</a:t>
            </a:r>
            <a:endParaRPr sz="4500" dirty="0"/>
          </a:p>
        </p:txBody>
      </p:sp>
      <p:sp>
        <p:nvSpPr>
          <p:cNvPr id="195" name="Google Shape;195;p24"/>
          <p:cNvSpPr txBox="1">
            <a:spLocks noGrp="1"/>
          </p:cNvSpPr>
          <p:nvPr>
            <p:ph type="ctrTitle" idx="2"/>
          </p:nvPr>
        </p:nvSpPr>
        <p:spPr>
          <a:xfrm>
            <a:off x="1224900" y="2960850"/>
            <a:ext cx="66942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FR" sz="1500" b="1" dirty="0">
                <a:latin typeface="Nunito"/>
                <a:ea typeface="Nunito"/>
                <a:cs typeface="Nunito"/>
                <a:sym typeface="Nunito"/>
              </a:rPr>
              <a:t>Damien BORGES-RODRIGUES</a:t>
            </a:r>
            <a:br>
              <a:rPr lang="fr-FR" sz="1500" b="1" dirty="0">
                <a:latin typeface="Nunito"/>
                <a:ea typeface="Nunito"/>
                <a:cs typeface="Nunito"/>
                <a:sym typeface="Nunito"/>
              </a:rPr>
            </a:br>
            <a:r>
              <a:rPr lang="fr-FR" sz="1500" b="1" dirty="0">
                <a:latin typeface="Nunito"/>
                <a:ea typeface="Nunito"/>
                <a:cs typeface="Nunito"/>
                <a:sym typeface="Nunito"/>
              </a:rPr>
              <a:t>Session 2019-2020</a:t>
            </a:r>
            <a:endParaRPr sz="1500" b="1" dirty="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882775" y="1099097"/>
            <a:ext cx="537845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Cas d’utilisation détaillé</a:t>
            </a:r>
          </a:p>
        </p:txBody>
      </p:sp>
      <p:pic>
        <p:nvPicPr>
          <p:cNvPr id="6" name="Image 5">
            <a:extLst>
              <a:ext uri="{FF2B5EF4-FFF2-40B4-BE49-F238E27FC236}">
                <a16:creationId xmlns:a16="http://schemas.microsoft.com/office/drawing/2014/main" id="{F3AB7D00-0E5A-410F-9DFE-52FCE645D505}"/>
              </a:ext>
            </a:extLst>
          </p:cNvPr>
          <p:cNvPicPr/>
          <p:nvPr/>
        </p:nvPicPr>
        <p:blipFill rotWithShape="1">
          <a:blip r:embed="rId2">
            <a:extLst>
              <a:ext uri="{28A0092B-C50C-407E-A947-70E740481C1C}">
                <a14:useLocalDpi xmlns:a14="http://schemas.microsoft.com/office/drawing/2010/main" val="0"/>
              </a:ext>
            </a:extLst>
          </a:blip>
          <a:srcRect l="564" r="931" b="2416"/>
          <a:stretch/>
        </p:blipFill>
        <p:spPr bwMode="auto">
          <a:xfrm>
            <a:off x="862330" y="1602022"/>
            <a:ext cx="7419340" cy="33985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037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79387" y="1099095"/>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Diagramme de séquence transmission données</a:t>
            </a:r>
          </a:p>
        </p:txBody>
      </p:sp>
      <p:pic>
        <p:nvPicPr>
          <p:cNvPr id="3" name="Image 2">
            <a:extLst>
              <a:ext uri="{FF2B5EF4-FFF2-40B4-BE49-F238E27FC236}">
                <a16:creationId xmlns:a16="http://schemas.microsoft.com/office/drawing/2014/main" id="{63EA0872-4E4D-4ACF-AE01-47AF9EAAA781}"/>
              </a:ext>
            </a:extLst>
          </p:cNvPr>
          <p:cNvPicPr>
            <a:picLocks noChangeAspect="1"/>
          </p:cNvPicPr>
          <p:nvPr/>
        </p:nvPicPr>
        <p:blipFill>
          <a:blip r:embed="rId2"/>
          <a:stretch>
            <a:fillRect/>
          </a:stretch>
        </p:blipFill>
        <p:spPr>
          <a:xfrm>
            <a:off x="6324599" y="1186218"/>
            <a:ext cx="2435226" cy="328681"/>
          </a:xfrm>
          <a:prstGeom prst="rect">
            <a:avLst/>
          </a:prstGeom>
        </p:spPr>
      </p:pic>
      <p:pic>
        <p:nvPicPr>
          <p:cNvPr id="4" name="Image 3">
            <a:extLst>
              <a:ext uri="{FF2B5EF4-FFF2-40B4-BE49-F238E27FC236}">
                <a16:creationId xmlns:a16="http://schemas.microsoft.com/office/drawing/2014/main" id="{E3A3B764-2E1D-44D5-9A48-8D29D6B4FB90}"/>
              </a:ext>
            </a:extLst>
          </p:cNvPr>
          <p:cNvPicPr>
            <a:picLocks noChangeAspect="1"/>
          </p:cNvPicPr>
          <p:nvPr/>
        </p:nvPicPr>
        <p:blipFill>
          <a:blip r:embed="rId3"/>
          <a:stretch>
            <a:fillRect/>
          </a:stretch>
        </p:blipFill>
        <p:spPr>
          <a:xfrm>
            <a:off x="1405222" y="1602020"/>
            <a:ext cx="6333555" cy="3499984"/>
          </a:xfrm>
          <a:prstGeom prst="rect">
            <a:avLst/>
          </a:prstGeom>
        </p:spPr>
      </p:pic>
      <p:sp>
        <p:nvSpPr>
          <p:cNvPr id="8" name="Flèche : droite 7">
            <a:extLst>
              <a:ext uri="{FF2B5EF4-FFF2-40B4-BE49-F238E27FC236}">
                <a16:creationId xmlns:a16="http://schemas.microsoft.com/office/drawing/2014/main" id="{27012C6B-AB91-4A50-9F81-2E0FBC1996DE}"/>
              </a:ext>
            </a:extLst>
          </p:cNvPr>
          <p:cNvSpPr/>
          <p:nvPr/>
        </p:nvSpPr>
        <p:spPr>
          <a:xfrm rot="7768320">
            <a:off x="6678632" y="1680187"/>
            <a:ext cx="291178" cy="1878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50"/>
              </a:solidFill>
            </a:endParaRPr>
          </a:p>
        </p:txBody>
      </p:sp>
    </p:spTree>
    <p:extLst>
      <p:ext uri="{BB962C8B-B14F-4D97-AF65-F5344CB8AC3E}">
        <p14:creationId xmlns:p14="http://schemas.microsoft.com/office/powerpoint/2010/main" val="1232249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68F9FC6-65CD-44A3-A2CB-E9DA1A6D45EF}"/>
              </a:ext>
            </a:extLst>
          </p:cNvPr>
          <p:cNvPicPr>
            <a:picLocks noChangeAspect="1"/>
          </p:cNvPicPr>
          <p:nvPr/>
        </p:nvPicPr>
        <p:blipFill>
          <a:blip r:embed="rId2"/>
          <a:stretch>
            <a:fillRect/>
          </a:stretch>
        </p:blipFill>
        <p:spPr>
          <a:xfrm>
            <a:off x="1395906" y="1523329"/>
            <a:ext cx="6248699" cy="3541482"/>
          </a:xfrm>
          <a:prstGeom prst="rect">
            <a:avLst/>
          </a:prstGeom>
        </p:spPr>
      </p:pic>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79387" y="1099095"/>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Diagramme de séquence réception d’anomalie</a:t>
            </a:r>
          </a:p>
        </p:txBody>
      </p:sp>
      <p:sp>
        <p:nvSpPr>
          <p:cNvPr id="8" name="Flèche : droite 7">
            <a:extLst>
              <a:ext uri="{FF2B5EF4-FFF2-40B4-BE49-F238E27FC236}">
                <a16:creationId xmlns:a16="http://schemas.microsoft.com/office/drawing/2014/main" id="{27012C6B-AB91-4A50-9F81-2E0FBC1996DE}"/>
              </a:ext>
            </a:extLst>
          </p:cNvPr>
          <p:cNvSpPr/>
          <p:nvPr/>
        </p:nvSpPr>
        <p:spPr>
          <a:xfrm rot="7768320">
            <a:off x="6631599" y="1630712"/>
            <a:ext cx="266669" cy="1878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50"/>
              </a:solidFill>
            </a:endParaRPr>
          </a:p>
        </p:txBody>
      </p:sp>
      <p:pic>
        <p:nvPicPr>
          <p:cNvPr id="6" name="Image 5">
            <a:extLst>
              <a:ext uri="{FF2B5EF4-FFF2-40B4-BE49-F238E27FC236}">
                <a16:creationId xmlns:a16="http://schemas.microsoft.com/office/drawing/2014/main" id="{F16424E0-B798-4F22-A751-8155FF75BF2E}"/>
              </a:ext>
            </a:extLst>
          </p:cNvPr>
          <p:cNvPicPr>
            <a:picLocks noChangeAspect="1"/>
          </p:cNvPicPr>
          <p:nvPr/>
        </p:nvPicPr>
        <p:blipFill>
          <a:blip r:embed="rId3"/>
          <a:stretch>
            <a:fillRect/>
          </a:stretch>
        </p:blipFill>
        <p:spPr>
          <a:xfrm>
            <a:off x="6405161" y="1177787"/>
            <a:ext cx="2478889" cy="345542"/>
          </a:xfrm>
          <a:prstGeom prst="rect">
            <a:avLst/>
          </a:prstGeom>
        </p:spPr>
      </p:pic>
    </p:spTree>
    <p:extLst>
      <p:ext uri="{BB962C8B-B14F-4D97-AF65-F5344CB8AC3E}">
        <p14:creationId xmlns:p14="http://schemas.microsoft.com/office/powerpoint/2010/main" val="418075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0C204F6-5094-4A98-94D4-8ACD637FA695}"/>
              </a:ext>
            </a:extLst>
          </p:cNvPr>
          <p:cNvPicPr>
            <a:picLocks noChangeAspect="1"/>
          </p:cNvPicPr>
          <p:nvPr/>
        </p:nvPicPr>
        <p:blipFill rotWithShape="1">
          <a:blip r:embed="rId2"/>
          <a:srcRect b="5598"/>
          <a:stretch/>
        </p:blipFill>
        <p:spPr>
          <a:xfrm>
            <a:off x="1489670" y="1549685"/>
            <a:ext cx="5806479" cy="3568628"/>
          </a:xfrm>
          <a:prstGeom prst="rect">
            <a:avLst/>
          </a:prstGeom>
        </p:spPr>
      </p:pic>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79387" y="1099095"/>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Diagramme de séquence détection d’anomalie</a:t>
            </a:r>
          </a:p>
        </p:txBody>
      </p:sp>
      <p:sp>
        <p:nvSpPr>
          <p:cNvPr id="8" name="Flèche : droite 7">
            <a:extLst>
              <a:ext uri="{FF2B5EF4-FFF2-40B4-BE49-F238E27FC236}">
                <a16:creationId xmlns:a16="http://schemas.microsoft.com/office/drawing/2014/main" id="{27012C6B-AB91-4A50-9F81-2E0FBC1996DE}"/>
              </a:ext>
            </a:extLst>
          </p:cNvPr>
          <p:cNvSpPr/>
          <p:nvPr/>
        </p:nvSpPr>
        <p:spPr>
          <a:xfrm rot="7768320">
            <a:off x="6740364" y="1607709"/>
            <a:ext cx="238989" cy="1878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50"/>
              </a:solidFill>
            </a:endParaRPr>
          </a:p>
        </p:txBody>
      </p:sp>
      <p:pic>
        <p:nvPicPr>
          <p:cNvPr id="7" name="Image 6">
            <a:extLst>
              <a:ext uri="{FF2B5EF4-FFF2-40B4-BE49-F238E27FC236}">
                <a16:creationId xmlns:a16="http://schemas.microsoft.com/office/drawing/2014/main" id="{123F6EA8-757E-477F-B149-E8E2704D1010}"/>
              </a:ext>
            </a:extLst>
          </p:cNvPr>
          <p:cNvPicPr/>
          <p:nvPr/>
        </p:nvPicPr>
        <p:blipFill rotWithShape="1">
          <a:blip r:embed="rId3"/>
          <a:srcRect l="1723" r="2352"/>
          <a:stretch/>
        </p:blipFill>
        <p:spPr bwMode="auto">
          <a:xfrm>
            <a:off x="6510837" y="1151427"/>
            <a:ext cx="2309813" cy="3982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8706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5" y="1092963"/>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Diagramme de classe</a:t>
            </a:r>
          </a:p>
        </p:txBody>
      </p:sp>
      <p:pic>
        <p:nvPicPr>
          <p:cNvPr id="3" name="Image 2">
            <a:extLst>
              <a:ext uri="{FF2B5EF4-FFF2-40B4-BE49-F238E27FC236}">
                <a16:creationId xmlns:a16="http://schemas.microsoft.com/office/drawing/2014/main" id="{5D0971F9-A1D8-4D7A-86AC-F3919E998D86}"/>
              </a:ext>
            </a:extLst>
          </p:cNvPr>
          <p:cNvPicPr>
            <a:picLocks noChangeAspect="1"/>
          </p:cNvPicPr>
          <p:nvPr/>
        </p:nvPicPr>
        <p:blipFill>
          <a:blip r:embed="rId2"/>
          <a:stretch>
            <a:fillRect/>
          </a:stretch>
        </p:blipFill>
        <p:spPr>
          <a:xfrm>
            <a:off x="1125108" y="1635984"/>
            <a:ext cx="6893781" cy="3210034"/>
          </a:xfrm>
          <a:prstGeom prst="rect">
            <a:avLst/>
          </a:prstGeom>
        </p:spPr>
      </p:pic>
    </p:spTree>
    <p:extLst>
      <p:ext uri="{BB962C8B-B14F-4D97-AF65-F5344CB8AC3E}">
        <p14:creationId xmlns:p14="http://schemas.microsoft.com/office/powerpoint/2010/main" val="840569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DA5BFA-7E13-44DA-B21D-7E7AB75627EE}"/>
              </a:ext>
            </a:extLst>
          </p:cNvPr>
          <p:cNvSpPr>
            <a:spLocks noGrp="1"/>
          </p:cNvSpPr>
          <p:nvPr>
            <p:ph type="title"/>
          </p:nvPr>
        </p:nvSpPr>
        <p:spPr>
          <a:xfrm>
            <a:off x="311700" y="461250"/>
            <a:ext cx="8520600" cy="572700"/>
          </a:xfrm>
        </p:spPr>
        <p:txBody>
          <a:bodyPr/>
          <a:lstStyle/>
          <a:p>
            <a:r>
              <a:rPr lang="fr-FR" dirty="0"/>
              <a:t>Partie 2</a:t>
            </a:r>
          </a:p>
        </p:txBody>
      </p:sp>
      <p:sp>
        <p:nvSpPr>
          <p:cNvPr id="3" name="Sous-titre 2">
            <a:extLst>
              <a:ext uri="{FF2B5EF4-FFF2-40B4-BE49-F238E27FC236}">
                <a16:creationId xmlns:a16="http://schemas.microsoft.com/office/drawing/2014/main" id="{B2B37744-D8E2-4247-9164-A35F0A404752}"/>
              </a:ext>
            </a:extLst>
          </p:cNvPr>
          <p:cNvSpPr>
            <a:spLocks noGrp="1"/>
          </p:cNvSpPr>
          <p:nvPr>
            <p:ph type="subTitle" idx="1"/>
          </p:nvPr>
        </p:nvSpPr>
        <p:spPr>
          <a:xfrm>
            <a:off x="83196" y="1343115"/>
            <a:ext cx="3367670" cy="464100"/>
          </a:xfrm>
        </p:spPr>
        <p:txBody>
          <a:bodyPr/>
          <a:lstStyle/>
          <a:p>
            <a:r>
              <a:rPr lang="fr-FR" sz="1500" dirty="0"/>
              <a:t>Module de test détection d’anomalie</a:t>
            </a:r>
          </a:p>
        </p:txBody>
      </p:sp>
      <p:sp>
        <p:nvSpPr>
          <p:cNvPr id="4" name="Sous-titre 3">
            <a:extLst>
              <a:ext uri="{FF2B5EF4-FFF2-40B4-BE49-F238E27FC236}">
                <a16:creationId xmlns:a16="http://schemas.microsoft.com/office/drawing/2014/main" id="{87D946A8-123B-4388-BA44-7C648750BDE6}"/>
              </a:ext>
            </a:extLst>
          </p:cNvPr>
          <p:cNvSpPr>
            <a:spLocks noGrp="1"/>
          </p:cNvSpPr>
          <p:nvPr>
            <p:ph type="subTitle" idx="2"/>
          </p:nvPr>
        </p:nvSpPr>
        <p:spPr>
          <a:xfrm>
            <a:off x="83196" y="1679365"/>
            <a:ext cx="2584758" cy="1965949"/>
          </a:xfrm>
        </p:spPr>
        <p:txBody>
          <a:bodyPr/>
          <a:lstStyle/>
          <a:p>
            <a:pPr>
              <a:buFontTx/>
              <a:buChar char="-"/>
            </a:pPr>
            <a:r>
              <a:rPr lang="fr-FR" sz="1500" dirty="0">
                <a:solidFill>
                  <a:schemeClr val="bg1">
                    <a:lumMod val="50000"/>
                  </a:schemeClr>
                </a:solidFill>
              </a:rPr>
              <a:t>Réalisation du module de test</a:t>
            </a:r>
          </a:p>
          <a:p>
            <a:pPr>
              <a:buFontTx/>
              <a:buChar char="-"/>
            </a:pPr>
            <a:r>
              <a:rPr lang="fr-FR" sz="1500" dirty="0">
                <a:solidFill>
                  <a:schemeClr val="bg1">
                    <a:lumMod val="50000"/>
                  </a:schemeClr>
                </a:solidFill>
              </a:rPr>
              <a:t>Vidéo du fonctionnement du module de test</a:t>
            </a:r>
          </a:p>
        </p:txBody>
      </p:sp>
      <p:sp>
        <p:nvSpPr>
          <p:cNvPr id="15" name="Sous-titre 2">
            <a:extLst>
              <a:ext uri="{FF2B5EF4-FFF2-40B4-BE49-F238E27FC236}">
                <a16:creationId xmlns:a16="http://schemas.microsoft.com/office/drawing/2014/main" id="{723DC232-92FD-46CE-BE44-FFA81E7078F8}"/>
              </a:ext>
            </a:extLst>
          </p:cNvPr>
          <p:cNvSpPr txBox="1">
            <a:spLocks/>
          </p:cNvSpPr>
          <p:nvPr/>
        </p:nvSpPr>
        <p:spPr>
          <a:xfrm>
            <a:off x="3190944" y="1344731"/>
            <a:ext cx="3367670" cy="46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1500" dirty="0"/>
              <a:t>Module de test transmission données</a:t>
            </a:r>
          </a:p>
        </p:txBody>
      </p:sp>
      <p:sp>
        <p:nvSpPr>
          <p:cNvPr id="16" name="Sous-titre 3">
            <a:extLst>
              <a:ext uri="{FF2B5EF4-FFF2-40B4-BE49-F238E27FC236}">
                <a16:creationId xmlns:a16="http://schemas.microsoft.com/office/drawing/2014/main" id="{79DFCF5B-C61C-42AA-AEBE-A68F8D44F760}"/>
              </a:ext>
            </a:extLst>
          </p:cNvPr>
          <p:cNvSpPr txBox="1">
            <a:spLocks/>
          </p:cNvSpPr>
          <p:nvPr/>
        </p:nvSpPr>
        <p:spPr>
          <a:xfrm>
            <a:off x="3190944" y="1680981"/>
            <a:ext cx="2377110" cy="1965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9pPr>
          </a:lstStyle>
          <a:p>
            <a:pPr>
              <a:buFontTx/>
              <a:buChar char="-"/>
            </a:pPr>
            <a:r>
              <a:rPr lang="fr-FR" sz="1500" dirty="0">
                <a:solidFill>
                  <a:schemeClr val="bg1">
                    <a:lumMod val="50000"/>
                  </a:schemeClr>
                </a:solidFill>
              </a:rPr>
              <a:t>Réalisation du module de test</a:t>
            </a:r>
          </a:p>
        </p:txBody>
      </p:sp>
      <p:pic>
        <p:nvPicPr>
          <p:cNvPr id="7" name="Graphique 6">
            <a:extLst>
              <a:ext uri="{FF2B5EF4-FFF2-40B4-BE49-F238E27FC236}">
                <a16:creationId xmlns:a16="http://schemas.microsoft.com/office/drawing/2014/main" id="{897186C3-2443-42FE-9503-092C33C5B6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6576" y="2566320"/>
            <a:ext cx="1784522" cy="1784522"/>
          </a:xfrm>
          <a:prstGeom prst="rect">
            <a:avLst/>
          </a:prstGeom>
        </p:spPr>
      </p:pic>
      <p:sp>
        <p:nvSpPr>
          <p:cNvPr id="8" name="Sous-titre 2">
            <a:extLst>
              <a:ext uri="{FF2B5EF4-FFF2-40B4-BE49-F238E27FC236}">
                <a16:creationId xmlns:a16="http://schemas.microsoft.com/office/drawing/2014/main" id="{64C1116F-5417-4CA7-809B-28636CA76A16}"/>
              </a:ext>
            </a:extLst>
          </p:cNvPr>
          <p:cNvSpPr txBox="1">
            <a:spLocks/>
          </p:cNvSpPr>
          <p:nvPr/>
        </p:nvSpPr>
        <p:spPr>
          <a:xfrm>
            <a:off x="6333793" y="1343115"/>
            <a:ext cx="3367670" cy="46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1500" dirty="0"/>
              <a:t>Module de test réception d’anomalie</a:t>
            </a:r>
          </a:p>
        </p:txBody>
      </p:sp>
      <p:sp>
        <p:nvSpPr>
          <p:cNvPr id="9" name="Sous-titre 3">
            <a:extLst>
              <a:ext uri="{FF2B5EF4-FFF2-40B4-BE49-F238E27FC236}">
                <a16:creationId xmlns:a16="http://schemas.microsoft.com/office/drawing/2014/main" id="{39AFC849-EB65-4AC2-ACDB-068B97C0C111}"/>
              </a:ext>
            </a:extLst>
          </p:cNvPr>
          <p:cNvSpPr txBox="1">
            <a:spLocks/>
          </p:cNvSpPr>
          <p:nvPr/>
        </p:nvSpPr>
        <p:spPr>
          <a:xfrm>
            <a:off x="6333793" y="1679365"/>
            <a:ext cx="2377110" cy="1965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9pPr>
          </a:lstStyle>
          <a:p>
            <a:pPr>
              <a:buFontTx/>
              <a:buChar char="-"/>
            </a:pPr>
            <a:r>
              <a:rPr lang="fr-FR" sz="1500" dirty="0">
                <a:solidFill>
                  <a:schemeClr val="bg1">
                    <a:lumMod val="50000"/>
                  </a:schemeClr>
                </a:solidFill>
              </a:rPr>
              <a:t>Réalisation du module de test</a:t>
            </a:r>
          </a:p>
        </p:txBody>
      </p:sp>
    </p:spTree>
    <p:extLst>
      <p:ext uri="{BB962C8B-B14F-4D97-AF65-F5344CB8AC3E}">
        <p14:creationId xmlns:p14="http://schemas.microsoft.com/office/powerpoint/2010/main" val="795147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59F18E6B-AC81-4ECE-8800-07975E8F0DCD}"/>
              </a:ext>
            </a:extLst>
          </p:cNvPr>
          <p:cNvPicPr>
            <a:picLocks noChangeAspect="1"/>
          </p:cNvPicPr>
          <p:nvPr/>
        </p:nvPicPr>
        <p:blipFill>
          <a:blip r:embed="rId2"/>
          <a:stretch>
            <a:fillRect/>
          </a:stretch>
        </p:blipFill>
        <p:spPr>
          <a:xfrm>
            <a:off x="80565" y="1715917"/>
            <a:ext cx="4770515" cy="3105804"/>
          </a:xfrm>
          <a:prstGeom prst="rect">
            <a:avLst/>
          </a:prstGeom>
        </p:spPr>
      </p:pic>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Module de test détection d’anomalie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7" y="1099097"/>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Réalisation module de test</a:t>
            </a:r>
          </a:p>
        </p:txBody>
      </p:sp>
      <p:sp>
        <p:nvSpPr>
          <p:cNvPr id="6" name="Flèche : droite 5">
            <a:extLst>
              <a:ext uri="{FF2B5EF4-FFF2-40B4-BE49-F238E27FC236}">
                <a16:creationId xmlns:a16="http://schemas.microsoft.com/office/drawing/2014/main" id="{CF2811AA-CBBB-4F98-AE73-87E3CAFCC86D}"/>
              </a:ext>
            </a:extLst>
          </p:cNvPr>
          <p:cNvSpPr/>
          <p:nvPr/>
        </p:nvSpPr>
        <p:spPr>
          <a:xfrm>
            <a:off x="4851080" y="2869165"/>
            <a:ext cx="225778" cy="1919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C98BBF74-DC29-4A27-8C57-E0C2E0083D52}"/>
              </a:ext>
            </a:extLst>
          </p:cNvPr>
          <p:cNvPicPr>
            <a:picLocks noChangeAspect="1"/>
          </p:cNvPicPr>
          <p:nvPr/>
        </p:nvPicPr>
        <p:blipFill>
          <a:blip r:embed="rId3"/>
          <a:stretch>
            <a:fillRect/>
          </a:stretch>
        </p:blipFill>
        <p:spPr>
          <a:xfrm>
            <a:off x="5308964" y="1602022"/>
            <a:ext cx="3652596" cy="3159920"/>
          </a:xfrm>
          <a:prstGeom prst="rect">
            <a:avLst/>
          </a:prstGeom>
        </p:spPr>
      </p:pic>
      <p:sp>
        <p:nvSpPr>
          <p:cNvPr id="8" name="Zone de texte 118">
            <a:extLst>
              <a:ext uri="{FF2B5EF4-FFF2-40B4-BE49-F238E27FC236}">
                <a16:creationId xmlns:a16="http://schemas.microsoft.com/office/drawing/2014/main" id="{E9D03C19-AE99-4F7D-8D26-6E76337DA276}"/>
              </a:ext>
            </a:extLst>
          </p:cNvPr>
          <p:cNvSpPr txBox="1"/>
          <p:nvPr/>
        </p:nvSpPr>
        <p:spPr>
          <a:xfrm>
            <a:off x="6825280" y="1463094"/>
            <a:ext cx="1780271" cy="6241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latin typeface="Calibri" panose="020F0502020204030204" pitchFamily="34" charset="0"/>
                <a:ea typeface="Calibri" panose="020F0502020204030204" pitchFamily="34" charset="0"/>
                <a:cs typeface="Times New Roman" panose="02020603050405020304" pitchFamily="18" charset="0"/>
              </a:rPr>
              <a:t>Extrait code détection d’anomalies par le système embarqué</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5948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371903"/>
            <a:ext cx="9144000" cy="572700"/>
          </a:xfrm>
        </p:spPr>
        <p:txBody>
          <a:bodyPr/>
          <a:lstStyle/>
          <a:p>
            <a:r>
              <a:rPr lang="fr-FR" dirty="0"/>
              <a:t>Module de test détection d’anomalie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7" y="761910"/>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Réalisation module de test</a:t>
            </a:r>
          </a:p>
        </p:txBody>
      </p:sp>
      <p:pic>
        <p:nvPicPr>
          <p:cNvPr id="3" name="Image 2">
            <a:extLst>
              <a:ext uri="{FF2B5EF4-FFF2-40B4-BE49-F238E27FC236}">
                <a16:creationId xmlns:a16="http://schemas.microsoft.com/office/drawing/2014/main" id="{825984F2-7E5A-4701-A773-8EF0D8E15E6D}"/>
              </a:ext>
            </a:extLst>
          </p:cNvPr>
          <p:cNvPicPr>
            <a:picLocks noChangeAspect="1"/>
          </p:cNvPicPr>
          <p:nvPr/>
        </p:nvPicPr>
        <p:blipFill rotWithShape="1">
          <a:blip r:embed="rId2"/>
          <a:srcRect l="1797" r="5900"/>
          <a:stretch/>
        </p:blipFill>
        <p:spPr>
          <a:xfrm>
            <a:off x="46282" y="1468195"/>
            <a:ext cx="4639733" cy="3159847"/>
          </a:xfrm>
          <a:prstGeom prst="rect">
            <a:avLst/>
          </a:prstGeom>
        </p:spPr>
      </p:pic>
      <p:sp>
        <p:nvSpPr>
          <p:cNvPr id="8" name="Zone de texte 131">
            <a:extLst>
              <a:ext uri="{FF2B5EF4-FFF2-40B4-BE49-F238E27FC236}">
                <a16:creationId xmlns:a16="http://schemas.microsoft.com/office/drawing/2014/main" id="{6BEA3CF1-B061-4B0B-96FC-6C1198E5CA43}"/>
              </a:ext>
            </a:extLst>
          </p:cNvPr>
          <p:cNvSpPr txBox="1"/>
          <p:nvPr/>
        </p:nvSpPr>
        <p:spPr>
          <a:xfrm>
            <a:off x="2046836" y="4242885"/>
            <a:ext cx="861340" cy="25843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a:effectLst/>
                <a:latin typeface="Calibri" panose="020F0502020204030204" pitchFamily="34" charset="0"/>
                <a:ea typeface="Calibri" panose="020F0502020204030204" pitchFamily="34" charset="0"/>
                <a:cs typeface="Times New Roman" panose="02020603050405020304" pitchFamily="18" charset="0"/>
              </a:rPr>
              <a:t>Profondeur</a:t>
            </a:r>
          </a:p>
        </p:txBody>
      </p:sp>
      <p:sp>
        <p:nvSpPr>
          <p:cNvPr id="9" name="Zone de texte 122">
            <a:extLst>
              <a:ext uri="{FF2B5EF4-FFF2-40B4-BE49-F238E27FC236}">
                <a16:creationId xmlns:a16="http://schemas.microsoft.com/office/drawing/2014/main" id="{4DA43F90-3E0B-493E-BB80-384C0D5260AF}"/>
              </a:ext>
            </a:extLst>
          </p:cNvPr>
          <p:cNvSpPr txBox="1"/>
          <p:nvPr/>
        </p:nvSpPr>
        <p:spPr>
          <a:xfrm>
            <a:off x="1421996" y="4241125"/>
            <a:ext cx="621030" cy="26019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Vitesse</a:t>
            </a:r>
          </a:p>
        </p:txBody>
      </p:sp>
      <p:sp>
        <p:nvSpPr>
          <p:cNvPr id="10" name="Zone de texte 118">
            <a:extLst>
              <a:ext uri="{FF2B5EF4-FFF2-40B4-BE49-F238E27FC236}">
                <a16:creationId xmlns:a16="http://schemas.microsoft.com/office/drawing/2014/main" id="{75778080-4610-4F74-9727-9EFE231C2649}"/>
              </a:ext>
            </a:extLst>
          </p:cNvPr>
          <p:cNvSpPr txBox="1"/>
          <p:nvPr/>
        </p:nvSpPr>
        <p:spPr>
          <a:xfrm>
            <a:off x="96237" y="4241125"/>
            <a:ext cx="1325759" cy="26019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Niveau de batterie</a:t>
            </a:r>
          </a:p>
        </p:txBody>
      </p:sp>
      <p:pic>
        <p:nvPicPr>
          <p:cNvPr id="4" name="Image 3">
            <a:extLst>
              <a:ext uri="{FF2B5EF4-FFF2-40B4-BE49-F238E27FC236}">
                <a16:creationId xmlns:a16="http://schemas.microsoft.com/office/drawing/2014/main" id="{5AAC46F1-EC07-46E2-BB97-4FCC0D3A919F}"/>
              </a:ext>
            </a:extLst>
          </p:cNvPr>
          <p:cNvPicPr>
            <a:picLocks noChangeAspect="1"/>
          </p:cNvPicPr>
          <p:nvPr/>
        </p:nvPicPr>
        <p:blipFill>
          <a:blip r:embed="rId3"/>
          <a:stretch>
            <a:fillRect/>
          </a:stretch>
        </p:blipFill>
        <p:spPr>
          <a:xfrm>
            <a:off x="4922234" y="3982322"/>
            <a:ext cx="4125529" cy="1113238"/>
          </a:xfrm>
          <a:prstGeom prst="rect">
            <a:avLst/>
          </a:prstGeom>
        </p:spPr>
      </p:pic>
      <p:pic>
        <p:nvPicPr>
          <p:cNvPr id="6" name="Image 5">
            <a:extLst>
              <a:ext uri="{FF2B5EF4-FFF2-40B4-BE49-F238E27FC236}">
                <a16:creationId xmlns:a16="http://schemas.microsoft.com/office/drawing/2014/main" id="{A1D6293B-7DC6-4394-A8FF-56FA0D487954}"/>
              </a:ext>
            </a:extLst>
          </p:cNvPr>
          <p:cNvPicPr>
            <a:picLocks noChangeAspect="1"/>
          </p:cNvPicPr>
          <p:nvPr/>
        </p:nvPicPr>
        <p:blipFill>
          <a:blip r:embed="rId4"/>
          <a:stretch>
            <a:fillRect/>
          </a:stretch>
        </p:blipFill>
        <p:spPr>
          <a:xfrm>
            <a:off x="5042935" y="2574843"/>
            <a:ext cx="3961696" cy="1353416"/>
          </a:xfrm>
          <a:prstGeom prst="rect">
            <a:avLst/>
          </a:prstGeom>
        </p:spPr>
      </p:pic>
      <p:pic>
        <p:nvPicPr>
          <p:cNvPr id="7" name="Image 6">
            <a:extLst>
              <a:ext uri="{FF2B5EF4-FFF2-40B4-BE49-F238E27FC236}">
                <a16:creationId xmlns:a16="http://schemas.microsoft.com/office/drawing/2014/main" id="{18503DE8-2AD0-415D-A4CE-A8CB282B89BF}"/>
              </a:ext>
            </a:extLst>
          </p:cNvPr>
          <p:cNvPicPr>
            <a:picLocks noChangeAspect="1"/>
          </p:cNvPicPr>
          <p:nvPr/>
        </p:nvPicPr>
        <p:blipFill>
          <a:blip r:embed="rId5"/>
          <a:stretch>
            <a:fillRect/>
          </a:stretch>
        </p:blipFill>
        <p:spPr>
          <a:xfrm>
            <a:off x="5332955" y="1194176"/>
            <a:ext cx="3269395" cy="1353416"/>
          </a:xfrm>
          <a:prstGeom prst="rect">
            <a:avLst/>
          </a:prstGeom>
        </p:spPr>
      </p:pic>
      <p:sp>
        <p:nvSpPr>
          <p:cNvPr id="12" name="Zone de texte 131">
            <a:extLst>
              <a:ext uri="{FF2B5EF4-FFF2-40B4-BE49-F238E27FC236}">
                <a16:creationId xmlns:a16="http://schemas.microsoft.com/office/drawing/2014/main" id="{0CBEF3FC-B851-4447-9CA9-AF4A9C59A2B6}"/>
              </a:ext>
            </a:extLst>
          </p:cNvPr>
          <p:cNvSpPr txBox="1"/>
          <p:nvPr/>
        </p:nvSpPr>
        <p:spPr>
          <a:xfrm>
            <a:off x="6339527" y="1928262"/>
            <a:ext cx="628126" cy="17431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700" dirty="0">
                <a:effectLst/>
                <a:latin typeface="Calibri" panose="020F0502020204030204" pitchFamily="34" charset="0"/>
                <a:ea typeface="Calibri" panose="020F0502020204030204" pitchFamily="34" charset="0"/>
                <a:cs typeface="Times New Roman" panose="02020603050405020304" pitchFamily="18" charset="0"/>
              </a:rPr>
              <a:t>Profondeur</a:t>
            </a:r>
          </a:p>
        </p:txBody>
      </p:sp>
      <p:sp>
        <p:nvSpPr>
          <p:cNvPr id="13" name="Zone de texte 122">
            <a:extLst>
              <a:ext uri="{FF2B5EF4-FFF2-40B4-BE49-F238E27FC236}">
                <a16:creationId xmlns:a16="http://schemas.microsoft.com/office/drawing/2014/main" id="{555CCB3B-BD54-4C70-B6B9-636586BE476E}"/>
              </a:ext>
            </a:extLst>
          </p:cNvPr>
          <p:cNvSpPr txBox="1"/>
          <p:nvPr/>
        </p:nvSpPr>
        <p:spPr>
          <a:xfrm>
            <a:off x="5873346" y="2016343"/>
            <a:ext cx="446128" cy="17431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700" dirty="0">
                <a:effectLst/>
                <a:latin typeface="Calibri" panose="020F0502020204030204" pitchFamily="34" charset="0"/>
                <a:ea typeface="Calibri" panose="020F0502020204030204" pitchFamily="34" charset="0"/>
                <a:cs typeface="Times New Roman" panose="02020603050405020304" pitchFamily="18" charset="0"/>
              </a:rPr>
              <a:t>Vitesse</a:t>
            </a:r>
          </a:p>
        </p:txBody>
      </p:sp>
      <p:sp>
        <p:nvSpPr>
          <p:cNvPr id="14" name="Zone de texte 118">
            <a:extLst>
              <a:ext uri="{FF2B5EF4-FFF2-40B4-BE49-F238E27FC236}">
                <a16:creationId xmlns:a16="http://schemas.microsoft.com/office/drawing/2014/main" id="{9D352EC4-4D84-4B9E-B50F-48547DAE120D}"/>
              </a:ext>
            </a:extLst>
          </p:cNvPr>
          <p:cNvSpPr txBox="1"/>
          <p:nvPr/>
        </p:nvSpPr>
        <p:spPr>
          <a:xfrm>
            <a:off x="5258925" y="2145589"/>
            <a:ext cx="582671" cy="2618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700" dirty="0">
                <a:effectLst/>
                <a:latin typeface="Calibri" panose="020F0502020204030204" pitchFamily="34" charset="0"/>
                <a:ea typeface="Calibri" panose="020F0502020204030204" pitchFamily="34" charset="0"/>
                <a:cs typeface="Times New Roman" panose="02020603050405020304" pitchFamily="18" charset="0"/>
              </a:rPr>
              <a:t>Niveau de batterie</a:t>
            </a:r>
          </a:p>
        </p:txBody>
      </p:sp>
    </p:spTree>
    <p:extLst>
      <p:ext uri="{BB962C8B-B14F-4D97-AF65-F5344CB8AC3E}">
        <p14:creationId xmlns:p14="http://schemas.microsoft.com/office/powerpoint/2010/main" val="375589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34586"/>
            <a:ext cx="9144000" cy="572700"/>
          </a:xfrm>
        </p:spPr>
        <p:txBody>
          <a:bodyPr/>
          <a:lstStyle/>
          <a:p>
            <a:r>
              <a:rPr lang="fr-FR" dirty="0"/>
              <a:t>Module de test détection d’anomalie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5" y="1050841"/>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Vidéo du fonctionnement du module de test</a:t>
            </a:r>
          </a:p>
        </p:txBody>
      </p:sp>
      <p:pic>
        <p:nvPicPr>
          <p:cNvPr id="4" name="VID_20200305_093347">
            <a:hlinkClick r:id="" action="ppaction://media"/>
            <a:extLst>
              <a:ext uri="{FF2B5EF4-FFF2-40B4-BE49-F238E27FC236}">
                <a16:creationId xmlns:a16="http://schemas.microsoft.com/office/drawing/2014/main" id="{48EDA79F-A975-4D80-98D1-F82BC4B6CE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7450" y="1553766"/>
            <a:ext cx="6269094" cy="3526366"/>
          </a:xfrm>
          <a:prstGeom prst="rect">
            <a:avLst/>
          </a:prstGeom>
        </p:spPr>
      </p:pic>
    </p:spTree>
    <p:extLst>
      <p:ext uri="{BB962C8B-B14F-4D97-AF65-F5344CB8AC3E}">
        <p14:creationId xmlns:p14="http://schemas.microsoft.com/office/powerpoint/2010/main" val="107423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Module de test transmission données</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7" y="1031243"/>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Réalisation module de test</a:t>
            </a:r>
          </a:p>
        </p:txBody>
      </p:sp>
      <p:sp>
        <p:nvSpPr>
          <p:cNvPr id="6" name="Flèche : droite 5">
            <a:extLst>
              <a:ext uri="{FF2B5EF4-FFF2-40B4-BE49-F238E27FC236}">
                <a16:creationId xmlns:a16="http://schemas.microsoft.com/office/drawing/2014/main" id="{CF2811AA-CBBB-4F98-AE73-87E3CAFCC86D}"/>
              </a:ext>
            </a:extLst>
          </p:cNvPr>
          <p:cNvSpPr/>
          <p:nvPr/>
        </p:nvSpPr>
        <p:spPr>
          <a:xfrm>
            <a:off x="4851080" y="2869165"/>
            <a:ext cx="225778" cy="1919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56DC95DD-FCAE-49B9-BA4B-398AB39A65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840" y="1726125"/>
            <a:ext cx="4491160" cy="3090145"/>
          </a:xfrm>
          <a:prstGeom prst="rect">
            <a:avLst/>
          </a:prstGeom>
          <a:noFill/>
          <a:ln>
            <a:noFill/>
          </a:ln>
        </p:spPr>
      </p:pic>
      <p:pic>
        <p:nvPicPr>
          <p:cNvPr id="3" name="Image 2">
            <a:extLst>
              <a:ext uri="{FF2B5EF4-FFF2-40B4-BE49-F238E27FC236}">
                <a16:creationId xmlns:a16="http://schemas.microsoft.com/office/drawing/2014/main" id="{D306250B-3657-4F73-A5BC-9ED1B0AC80D4}"/>
              </a:ext>
            </a:extLst>
          </p:cNvPr>
          <p:cNvPicPr>
            <a:picLocks noChangeAspect="1"/>
          </p:cNvPicPr>
          <p:nvPr/>
        </p:nvPicPr>
        <p:blipFill>
          <a:blip r:embed="rId3"/>
          <a:stretch>
            <a:fillRect/>
          </a:stretch>
        </p:blipFill>
        <p:spPr>
          <a:xfrm>
            <a:off x="5355938" y="1602022"/>
            <a:ext cx="3654987" cy="3541478"/>
          </a:xfrm>
          <a:prstGeom prst="rect">
            <a:avLst/>
          </a:prstGeom>
        </p:spPr>
      </p:pic>
      <p:sp>
        <p:nvSpPr>
          <p:cNvPr id="7" name="Zone de texte 118">
            <a:extLst>
              <a:ext uri="{FF2B5EF4-FFF2-40B4-BE49-F238E27FC236}">
                <a16:creationId xmlns:a16="http://schemas.microsoft.com/office/drawing/2014/main" id="{10C82315-8F0A-473E-9F3D-04869FF7A684}"/>
              </a:ext>
            </a:extLst>
          </p:cNvPr>
          <p:cNvSpPr txBox="1"/>
          <p:nvPr/>
        </p:nvSpPr>
        <p:spPr>
          <a:xfrm>
            <a:off x="6573348" y="1602022"/>
            <a:ext cx="1780271" cy="400593"/>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latin typeface="Calibri" panose="020F0502020204030204" pitchFamily="34" charset="0"/>
                <a:ea typeface="Calibri" panose="020F0502020204030204" pitchFamily="34" charset="0"/>
                <a:cs typeface="Times New Roman" panose="02020603050405020304" pitchFamily="18" charset="0"/>
              </a:rPr>
              <a:t>Extrait code s</a:t>
            </a:r>
            <a:r>
              <a:rPr lang="fr-FR" sz="1100" dirty="0">
                <a:effectLst/>
                <a:latin typeface="Calibri" panose="020F0502020204030204" pitchFamily="34" charset="0"/>
                <a:ea typeface="Calibri" panose="020F0502020204030204" pitchFamily="34" charset="0"/>
                <a:cs typeface="Times New Roman" panose="02020603050405020304" pitchFamily="18" charset="0"/>
              </a:rPr>
              <a:t>erveur TCP avec module GSM</a:t>
            </a:r>
          </a:p>
        </p:txBody>
      </p:sp>
    </p:spTree>
    <p:extLst>
      <p:ext uri="{BB962C8B-B14F-4D97-AF65-F5344CB8AC3E}">
        <p14:creationId xmlns:p14="http://schemas.microsoft.com/office/powerpoint/2010/main" val="1546827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82384D-C909-47D3-9D76-4EF538CE0EEE}"/>
              </a:ext>
            </a:extLst>
          </p:cNvPr>
          <p:cNvSpPr>
            <a:spLocks noGrp="1"/>
          </p:cNvSpPr>
          <p:nvPr>
            <p:ph type="title"/>
          </p:nvPr>
        </p:nvSpPr>
        <p:spPr/>
        <p:txBody>
          <a:bodyPr/>
          <a:lstStyle/>
          <a:p>
            <a:r>
              <a:rPr lang="fr-FR" dirty="0"/>
              <a:t>SOMMAIRE</a:t>
            </a:r>
          </a:p>
        </p:txBody>
      </p:sp>
      <p:sp>
        <p:nvSpPr>
          <p:cNvPr id="3" name="Titre 2">
            <a:extLst>
              <a:ext uri="{FF2B5EF4-FFF2-40B4-BE49-F238E27FC236}">
                <a16:creationId xmlns:a16="http://schemas.microsoft.com/office/drawing/2014/main" id="{1E9EC3D9-56EF-4E8B-A775-2BEBD14950CD}"/>
              </a:ext>
            </a:extLst>
          </p:cNvPr>
          <p:cNvSpPr>
            <a:spLocks noGrp="1"/>
          </p:cNvSpPr>
          <p:nvPr>
            <p:ph type="title" idx="2"/>
          </p:nvPr>
        </p:nvSpPr>
        <p:spPr/>
        <p:txBody>
          <a:bodyPr/>
          <a:lstStyle/>
          <a:p>
            <a:pPr algn="ctr"/>
            <a:r>
              <a:rPr lang="fr-FR" sz="2500" dirty="0"/>
              <a:t>Revue 1 : Projet GPS</a:t>
            </a:r>
          </a:p>
        </p:txBody>
      </p:sp>
      <p:sp>
        <p:nvSpPr>
          <p:cNvPr id="4" name="Sous-titre 3">
            <a:extLst>
              <a:ext uri="{FF2B5EF4-FFF2-40B4-BE49-F238E27FC236}">
                <a16:creationId xmlns:a16="http://schemas.microsoft.com/office/drawing/2014/main" id="{EC5E50F5-0771-43CB-95B3-FEBD15C96C2F}"/>
              </a:ext>
            </a:extLst>
          </p:cNvPr>
          <p:cNvSpPr>
            <a:spLocks noGrp="1"/>
          </p:cNvSpPr>
          <p:nvPr>
            <p:ph type="subTitle" idx="1"/>
          </p:nvPr>
        </p:nvSpPr>
        <p:spPr>
          <a:xfrm>
            <a:off x="3720475" y="1274525"/>
            <a:ext cx="2058000" cy="456025"/>
          </a:xfrm>
        </p:spPr>
        <p:txBody>
          <a:bodyPr/>
          <a:lstStyle/>
          <a:p>
            <a:r>
              <a:rPr lang="fr-FR" sz="2000" dirty="0"/>
              <a:t>	Partie 1</a:t>
            </a:r>
          </a:p>
        </p:txBody>
      </p:sp>
      <p:sp>
        <p:nvSpPr>
          <p:cNvPr id="5" name="Sous-titre 4">
            <a:extLst>
              <a:ext uri="{FF2B5EF4-FFF2-40B4-BE49-F238E27FC236}">
                <a16:creationId xmlns:a16="http://schemas.microsoft.com/office/drawing/2014/main" id="{18FFC5D5-0DA3-45F8-8887-7DF2A8944E01}"/>
              </a:ext>
            </a:extLst>
          </p:cNvPr>
          <p:cNvSpPr>
            <a:spLocks noGrp="1"/>
          </p:cNvSpPr>
          <p:nvPr>
            <p:ph type="subTitle" idx="3"/>
          </p:nvPr>
        </p:nvSpPr>
        <p:spPr>
          <a:xfrm>
            <a:off x="3720475" y="1660387"/>
            <a:ext cx="2445376" cy="910175"/>
          </a:xfrm>
        </p:spPr>
        <p:txBody>
          <a:bodyPr/>
          <a:lstStyle/>
          <a:p>
            <a:pPr>
              <a:buFontTx/>
              <a:buChar char="-"/>
            </a:pPr>
            <a:r>
              <a:rPr lang="fr-FR" sz="1400" dirty="0">
                <a:solidFill>
                  <a:schemeClr val="tx1"/>
                </a:solidFill>
              </a:rPr>
              <a:t>Présentation du projet</a:t>
            </a:r>
          </a:p>
          <a:p>
            <a:pPr>
              <a:buFontTx/>
              <a:buChar char="-"/>
            </a:pPr>
            <a:r>
              <a:rPr lang="fr-FR" sz="1400" dirty="0">
                <a:solidFill>
                  <a:schemeClr val="tx1"/>
                </a:solidFill>
              </a:rPr>
              <a:t>Organisation / travail d’équipe</a:t>
            </a:r>
          </a:p>
          <a:p>
            <a:pPr>
              <a:buFontTx/>
              <a:buChar char="-"/>
            </a:pPr>
            <a:r>
              <a:rPr lang="fr-FR" sz="1400" dirty="0">
                <a:solidFill>
                  <a:schemeClr val="tx1"/>
                </a:solidFill>
              </a:rPr>
              <a:t>Analyse fonctionnelle</a:t>
            </a:r>
          </a:p>
        </p:txBody>
      </p:sp>
      <p:sp>
        <p:nvSpPr>
          <p:cNvPr id="12" name="Sous-titre 3">
            <a:extLst>
              <a:ext uri="{FF2B5EF4-FFF2-40B4-BE49-F238E27FC236}">
                <a16:creationId xmlns:a16="http://schemas.microsoft.com/office/drawing/2014/main" id="{A5B8C49D-38E3-4341-A859-16777974785D}"/>
              </a:ext>
            </a:extLst>
          </p:cNvPr>
          <p:cNvSpPr txBox="1">
            <a:spLocks/>
          </p:cNvSpPr>
          <p:nvPr/>
        </p:nvSpPr>
        <p:spPr>
          <a:xfrm>
            <a:off x="3720475" y="2956424"/>
            <a:ext cx="2058000" cy="4560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2000" dirty="0"/>
              <a:t>	Partie 3</a:t>
            </a:r>
          </a:p>
        </p:txBody>
      </p:sp>
      <p:sp>
        <p:nvSpPr>
          <p:cNvPr id="13" name="Sous-titre 4">
            <a:extLst>
              <a:ext uri="{FF2B5EF4-FFF2-40B4-BE49-F238E27FC236}">
                <a16:creationId xmlns:a16="http://schemas.microsoft.com/office/drawing/2014/main" id="{2B1FDF7B-15E1-42E0-8A02-292566068927}"/>
              </a:ext>
            </a:extLst>
          </p:cNvPr>
          <p:cNvSpPr txBox="1">
            <a:spLocks/>
          </p:cNvSpPr>
          <p:nvPr/>
        </p:nvSpPr>
        <p:spPr>
          <a:xfrm>
            <a:off x="3720475" y="3342286"/>
            <a:ext cx="2445376" cy="910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2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2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2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2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2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2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9pPr>
          </a:lstStyle>
          <a:p>
            <a:pPr>
              <a:buFontTx/>
              <a:buChar char="-"/>
            </a:pPr>
            <a:r>
              <a:rPr lang="fr-FR" sz="1400" dirty="0">
                <a:solidFill>
                  <a:schemeClr val="tx1"/>
                </a:solidFill>
              </a:rPr>
              <a:t>Avancement GANTT</a:t>
            </a:r>
          </a:p>
          <a:p>
            <a:pPr>
              <a:buFontTx/>
              <a:buChar char="-"/>
            </a:pPr>
            <a:r>
              <a:rPr lang="fr-FR" sz="1400" dirty="0">
                <a:solidFill>
                  <a:schemeClr val="tx1"/>
                </a:solidFill>
              </a:rPr>
              <a:t>Etude physique</a:t>
            </a:r>
          </a:p>
        </p:txBody>
      </p:sp>
      <p:sp>
        <p:nvSpPr>
          <p:cNvPr id="14" name="Sous-titre 3">
            <a:extLst>
              <a:ext uri="{FF2B5EF4-FFF2-40B4-BE49-F238E27FC236}">
                <a16:creationId xmlns:a16="http://schemas.microsoft.com/office/drawing/2014/main" id="{A2899710-5560-4F68-B713-0C5D48B3F311}"/>
              </a:ext>
            </a:extLst>
          </p:cNvPr>
          <p:cNvSpPr txBox="1">
            <a:spLocks/>
          </p:cNvSpPr>
          <p:nvPr/>
        </p:nvSpPr>
        <p:spPr>
          <a:xfrm>
            <a:off x="6698624" y="1274525"/>
            <a:ext cx="2058000" cy="4560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2000" dirty="0"/>
              <a:t>	Partie 2</a:t>
            </a:r>
          </a:p>
        </p:txBody>
      </p:sp>
      <p:sp>
        <p:nvSpPr>
          <p:cNvPr id="15" name="Sous-titre 4">
            <a:extLst>
              <a:ext uri="{FF2B5EF4-FFF2-40B4-BE49-F238E27FC236}">
                <a16:creationId xmlns:a16="http://schemas.microsoft.com/office/drawing/2014/main" id="{A0CB12F6-053F-4164-B683-CC2688F386EF}"/>
              </a:ext>
            </a:extLst>
          </p:cNvPr>
          <p:cNvSpPr txBox="1">
            <a:spLocks/>
          </p:cNvSpPr>
          <p:nvPr/>
        </p:nvSpPr>
        <p:spPr>
          <a:xfrm>
            <a:off x="6698624" y="1663423"/>
            <a:ext cx="2445376" cy="1022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2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2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2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2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2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2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9pPr>
          </a:lstStyle>
          <a:p>
            <a:pPr>
              <a:buFontTx/>
              <a:buChar char="-"/>
            </a:pPr>
            <a:r>
              <a:rPr lang="fr-FR" sz="1400" dirty="0">
                <a:solidFill>
                  <a:schemeClr val="tx1"/>
                </a:solidFill>
              </a:rPr>
              <a:t>Module de test 1          + test</a:t>
            </a:r>
          </a:p>
          <a:p>
            <a:pPr>
              <a:buFontTx/>
              <a:buChar char="-"/>
            </a:pPr>
            <a:r>
              <a:rPr lang="fr-FR" sz="1400" dirty="0">
                <a:solidFill>
                  <a:schemeClr val="tx1"/>
                </a:solidFill>
              </a:rPr>
              <a:t>Module de test 2</a:t>
            </a:r>
          </a:p>
          <a:p>
            <a:pPr>
              <a:buFontTx/>
              <a:buChar char="-"/>
            </a:pPr>
            <a:r>
              <a:rPr lang="fr-FR" sz="1400" dirty="0">
                <a:solidFill>
                  <a:schemeClr val="tx1"/>
                </a:solidFill>
              </a:rPr>
              <a:t>Module de test 3</a:t>
            </a:r>
          </a:p>
        </p:txBody>
      </p:sp>
      <p:sp>
        <p:nvSpPr>
          <p:cNvPr id="16" name="Rectangle 15">
            <a:extLst>
              <a:ext uri="{FF2B5EF4-FFF2-40B4-BE49-F238E27FC236}">
                <a16:creationId xmlns:a16="http://schemas.microsoft.com/office/drawing/2014/main" id="{52EA89E1-0AAE-4130-B93B-49E817D2F18A}"/>
              </a:ext>
            </a:extLst>
          </p:cNvPr>
          <p:cNvSpPr/>
          <p:nvPr/>
        </p:nvSpPr>
        <p:spPr>
          <a:xfrm>
            <a:off x="6165851" y="3610137"/>
            <a:ext cx="787400" cy="187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58366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D67CEB8-70B3-43EB-95A2-E3CC9BF5F00D}"/>
              </a:ext>
            </a:extLst>
          </p:cNvPr>
          <p:cNvPicPr>
            <a:picLocks noChangeAspect="1"/>
          </p:cNvPicPr>
          <p:nvPr/>
        </p:nvPicPr>
        <p:blipFill>
          <a:blip r:embed="rId2"/>
          <a:stretch>
            <a:fillRect/>
          </a:stretch>
        </p:blipFill>
        <p:spPr>
          <a:xfrm>
            <a:off x="0" y="1740463"/>
            <a:ext cx="5248699" cy="2974727"/>
          </a:xfrm>
          <a:prstGeom prst="rect">
            <a:avLst/>
          </a:prstGeom>
        </p:spPr>
      </p:pic>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Module de test réception d’anomalie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7" y="1031243"/>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Réalisation module de test</a:t>
            </a:r>
          </a:p>
        </p:txBody>
      </p:sp>
      <p:sp>
        <p:nvSpPr>
          <p:cNvPr id="6" name="Flèche : droite 5">
            <a:extLst>
              <a:ext uri="{FF2B5EF4-FFF2-40B4-BE49-F238E27FC236}">
                <a16:creationId xmlns:a16="http://schemas.microsoft.com/office/drawing/2014/main" id="{CF2811AA-CBBB-4F98-AE73-87E3CAFCC86D}"/>
              </a:ext>
            </a:extLst>
          </p:cNvPr>
          <p:cNvSpPr/>
          <p:nvPr/>
        </p:nvSpPr>
        <p:spPr>
          <a:xfrm>
            <a:off x="4851080" y="2869165"/>
            <a:ext cx="225778" cy="1919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7BC56C49-78E0-42F3-825D-54461F84FFEF}"/>
              </a:ext>
            </a:extLst>
          </p:cNvPr>
          <p:cNvPicPr>
            <a:picLocks noChangeAspect="1"/>
          </p:cNvPicPr>
          <p:nvPr/>
        </p:nvPicPr>
        <p:blipFill>
          <a:blip r:embed="rId3"/>
          <a:stretch>
            <a:fillRect/>
          </a:stretch>
        </p:blipFill>
        <p:spPr>
          <a:xfrm>
            <a:off x="5362757" y="1506649"/>
            <a:ext cx="3300105" cy="3636851"/>
          </a:xfrm>
          <a:prstGeom prst="rect">
            <a:avLst/>
          </a:prstGeom>
        </p:spPr>
      </p:pic>
      <p:sp>
        <p:nvSpPr>
          <p:cNvPr id="9" name="Zone de texte 118">
            <a:extLst>
              <a:ext uri="{FF2B5EF4-FFF2-40B4-BE49-F238E27FC236}">
                <a16:creationId xmlns:a16="http://schemas.microsoft.com/office/drawing/2014/main" id="{AB3FD61D-C1F8-403E-88F9-D16F07E32EBF}"/>
              </a:ext>
            </a:extLst>
          </p:cNvPr>
          <p:cNvSpPr txBox="1"/>
          <p:nvPr/>
        </p:nvSpPr>
        <p:spPr>
          <a:xfrm>
            <a:off x="6565025" y="1539206"/>
            <a:ext cx="1780271" cy="40251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latin typeface="Calibri" panose="020F0502020204030204" pitchFamily="34" charset="0"/>
                <a:ea typeface="Calibri" panose="020F0502020204030204" pitchFamily="34" charset="0"/>
                <a:cs typeface="Times New Roman" panose="02020603050405020304" pitchFamily="18" charset="0"/>
              </a:rPr>
              <a:t>Extrait code c</a:t>
            </a:r>
            <a:r>
              <a:rPr lang="fr-FR" sz="1100" dirty="0">
                <a:effectLst/>
                <a:latin typeface="Calibri" panose="020F0502020204030204" pitchFamily="34" charset="0"/>
                <a:ea typeface="Calibri" panose="020F0502020204030204" pitchFamily="34" charset="0"/>
                <a:cs typeface="Times New Roman" panose="02020603050405020304" pitchFamily="18" charset="0"/>
              </a:rPr>
              <a:t>lient </a:t>
            </a:r>
            <a:r>
              <a:rPr lang="fr-FR" sz="1100" dirty="0">
                <a:latin typeface="Calibri" panose="020F0502020204030204" pitchFamily="34" charset="0"/>
                <a:ea typeface="Calibri" panose="020F0502020204030204" pitchFamily="34" charset="0"/>
                <a:cs typeface="Times New Roman" panose="02020603050405020304" pitchFamily="18" charset="0"/>
              </a:rPr>
              <a:t>TCP   </a:t>
            </a:r>
            <a:r>
              <a:rPr lang="fr-FR" sz="1100" dirty="0">
                <a:effectLst/>
                <a:latin typeface="Calibri" panose="020F0502020204030204" pitchFamily="34" charset="0"/>
                <a:ea typeface="Calibri" panose="020F0502020204030204" pitchFamily="34" charset="0"/>
                <a:cs typeface="Times New Roman" panose="02020603050405020304" pitchFamily="18" charset="0"/>
              </a:rPr>
              <a:t>avec module GSM</a:t>
            </a:r>
          </a:p>
        </p:txBody>
      </p:sp>
    </p:spTree>
    <p:extLst>
      <p:ext uri="{BB962C8B-B14F-4D97-AF65-F5344CB8AC3E}">
        <p14:creationId xmlns:p14="http://schemas.microsoft.com/office/powerpoint/2010/main" val="17494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DA5BFA-7E13-44DA-B21D-7E7AB75627EE}"/>
              </a:ext>
            </a:extLst>
          </p:cNvPr>
          <p:cNvSpPr>
            <a:spLocks noGrp="1"/>
          </p:cNvSpPr>
          <p:nvPr>
            <p:ph type="title"/>
          </p:nvPr>
        </p:nvSpPr>
        <p:spPr>
          <a:xfrm>
            <a:off x="311700" y="461250"/>
            <a:ext cx="8520600" cy="572700"/>
          </a:xfrm>
        </p:spPr>
        <p:txBody>
          <a:bodyPr/>
          <a:lstStyle/>
          <a:p>
            <a:r>
              <a:rPr lang="fr-FR" dirty="0"/>
              <a:t>Partie 3</a:t>
            </a:r>
          </a:p>
        </p:txBody>
      </p:sp>
      <p:sp>
        <p:nvSpPr>
          <p:cNvPr id="3" name="Sous-titre 2">
            <a:extLst>
              <a:ext uri="{FF2B5EF4-FFF2-40B4-BE49-F238E27FC236}">
                <a16:creationId xmlns:a16="http://schemas.microsoft.com/office/drawing/2014/main" id="{B2B37744-D8E2-4247-9164-A35F0A404752}"/>
              </a:ext>
            </a:extLst>
          </p:cNvPr>
          <p:cNvSpPr>
            <a:spLocks noGrp="1"/>
          </p:cNvSpPr>
          <p:nvPr>
            <p:ph type="subTitle" idx="1"/>
          </p:nvPr>
        </p:nvSpPr>
        <p:spPr>
          <a:xfrm>
            <a:off x="1333500" y="1323750"/>
            <a:ext cx="3462960" cy="464100"/>
          </a:xfrm>
        </p:spPr>
        <p:txBody>
          <a:bodyPr/>
          <a:lstStyle/>
          <a:p>
            <a:r>
              <a:rPr lang="fr-FR" sz="1600" dirty="0"/>
              <a:t>Avancement GANTT</a:t>
            </a:r>
          </a:p>
        </p:txBody>
      </p:sp>
      <p:sp>
        <p:nvSpPr>
          <p:cNvPr id="4" name="Sous-titre 3">
            <a:extLst>
              <a:ext uri="{FF2B5EF4-FFF2-40B4-BE49-F238E27FC236}">
                <a16:creationId xmlns:a16="http://schemas.microsoft.com/office/drawing/2014/main" id="{87D946A8-123B-4388-BA44-7C648750BDE6}"/>
              </a:ext>
            </a:extLst>
          </p:cNvPr>
          <p:cNvSpPr>
            <a:spLocks noGrp="1"/>
          </p:cNvSpPr>
          <p:nvPr>
            <p:ph type="subTitle" idx="2"/>
          </p:nvPr>
        </p:nvSpPr>
        <p:spPr>
          <a:xfrm>
            <a:off x="1333500" y="1660000"/>
            <a:ext cx="2921000" cy="1965949"/>
          </a:xfrm>
        </p:spPr>
        <p:txBody>
          <a:bodyPr/>
          <a:lstStyle/>
          <a:p>
            <a:pPr>
              <a:buFontTx/>
              <a:buChar char="-"/>
            </a:pPr>
            <a:r>
              <a:rPr lang="fr-FR" sz="1600" dirty="0">
                <a:solidFill>
                  <a:schemeClr val="bg1">
                    <a:lumMod val="50000"/>
                  </a:schemeClr>
                </a:solidFill>
              </a:rPr>
              <a:t>Présentation diagramme de GANTT prévisionnel</a:t>
            </a:r>
          </a:p>
          <a:p>
            <a:pPr>
              <a:buFontTx/>
              <a:buChar char="-"/>
            </a:pPr>
            <a:r>
              <a:rPr lang="fr-FR" sz="1600" dirty="0">
                <a:solidFill>
                  <a:schemeClr val="bg1">
                    <a:lumMod val="50000"/>
                  </a:schemeClr>
                </a:solidFill>
              </a:rPr>
              <a:t>Présentation diagramme de GANTT final</a:t>
            </a:r>
          </a:p>
        </p:txBody>
      </p:sp>
      <p:sp>
        <p:nvSpPr>
          <p:cNvPr id="15" name="Sous-titre 2">
            <a:extLst>
              <a:ext uri="{FF2B5EF4-FFF2-40B4-BE49-F238E27FC236}">
                <a16:creationId xmlns:a16="http://schemas.microsoft.com/office/drawing/2014/main" id="{723DC232-92FD-46CE-BE44-FFA81E7078F8}"/>
              </a:ext>
            </a:extLst>
          </p:cNvPr>
          <p:cNvSpPr txBox="1">
            <a:spLocks/>
          </p:cNvSpPr>
          <p:nvPr/>
        </p:nvSpPr>
        <p:spPr>
          <a:xfrm>
            <a:off x="4743450" y="1312750"/>
            <a:ext cx="3462960" cy="46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1600" dirty="0"/>
              <a:t>Etude physique</a:t>
            </a:r>
          </a:p>
        </p:txBody>
      </p:sp>
      <p:sp>
        <p:nvSpPr>
          <p:cNvPr id="16" name="Sous-titre 3">
            <a:extLst>
              <a:ext uri="{FF2B5EF4-FFF2-40B4-BE49-F238E27FC236}">
                <a16:creationId xmlns:a16="http://schemas.microsoft.com/office/drawing/2014/main" id="{79DFCF5B-C61C-42AA-AEBE-A68F8D44F760}"/>
              </a:ext>
            </a:extLst>
          </p:cNvPr>
          <p:cNvSpPr txBox="1">
            <a:spLocks/>
          </p:cNvSpPr>
          <p:nvPr/>
        </p:nvSpPr>
        <p:spPr>
          <a:xfrm>
            <a:off x="4743450" y="1649000"/>
            <a:ext cx="3391040" cy="1965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9pPr>
          </a:lstStyle>
          <a:p>
            <a:pPr>
              <a:buFontTx/>
              <a:buChar char="-"/>
            </a:pPr>
            <a:r>
              <a:rPr lang="fr-FR" sz="1600" dirty="0">
                <a:solidFill>
                  <a:schemeClr val="bg1">
                    <a:lumMod val="50000"/>
                  </a:schemeClr>
                </a:solidFill>
              </a:rPr>
              <a:t>Présentation et explication des choix de l’étude physique </a:t>
            </a:r>
          </a:p>
        </p:txBody>
      </p:sp>
      <p:pic>
        <p:nvPicPr>
          <p:cNvPr id="6" name="Image 5">
            <a:extLst>
              <a:ext uri="{FF2B5EF4-FFF2-40B4-BE49-F238E27FC236}">
                <a16:creationId xmlns:a16="http://schemas.microsoft.com/office/drawing/2014/main" id="{5BD833A1-CEF8-4388-A946-5E59ACA82482}"/>
              </a:ext>
            </a:extLst>
          </p:cNvPr>
          <p:cNvPicPr>
            <a:picLocks noChangeAspect="1"/>
          </p:cNvPicPr>
          <p:nvPr/>
        </p:nvPicPr>
        <p:blipFill>
          <a:blip r:embed="rId2"/>
          <a:stretch>
            <a:fillRect/>
          </a:stretch>
        </p:blipFill>
        <p:spPr>
          <a:xfrm>
            <a:off x="3553930" y="2525871"/>
            <a:ext cx="1659560" cy="1659560"/>
          </a:xfrm>
          <a:prstGeom prst="rect">
            <a:avLst/>
          </a:prstGeom>
        </p:spPr>
      </p:pic>
      <p:pic>
        <p:nvPicPr>
          <p:cNvPr id="8" name="Image 7">
            <a:extLst>
              <a:ext uri="{FF2B5EF4-FFF2-40B4-BE49-F238E27FC236}">
                <a16:creationId xmlns:a16="http://schemas.microsoft.com/office/drawing/2014/main" id="{03BF216D-0590-4C0B-A5C3-EA7D8CE08E86}"/>
              </a:ext>
            </a:extLst>
          </p:cNvPr>
          <p:cNvPicPr>
            <a:picLocks noChangeAspect="1"/>
          </p:cNvPicPr>
          <p:nvPr/>
        </p:nvPicPr>
        <p:blipFill>
          <a:blip r:embed="rId3"/>
          <a:stretch>
            <a:fillRect/>
          </a:stretch>
        </p:blipFill>
        <p:spPr>
          <a:xfrm>
            <a:off x="6834670" y="2525871"/>
            <a:ext cx="1659560" cy="1659560"/>
          </a:xfrm>
          <a:prstGeom prst="rect">
            <a:avLst/>
          </a:prstGeom>
        </p:spPr>
      </p:pic>
    </p:spTree>
    <p:extLst>
      <p:ext uri="{BB962C8B-B14F-4D97-AF65-F5344CB8AC3E}">
        <p14:creationId xmlns:p14="http://schemas.microsoft.com/office/powerpoint/2010/main" val="3097236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371001"/>
            <a:ext cx="9144000" cy="572700"/>
          </a:xfrm>
        </p:spPr>
        <p:txBody>
          <a:bodyPr/>
          <a:lstStyle/>
          <a:p>
            <a:r>
              <a:rPr lang="fr-FR" dirty="0"/>
              <a:t>Avancement du GANTT</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921543" y="775953"/>
            <a:ext cx="7300913"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du diagramme de GANTT prévisionnel</a:t>
            </a:r>
          </a:p>
        </p:txBody>
      </p:sp>
    </p:spTree>
    <p:extLst>
      <p:ext uri="{BB962C8B-B14F-4D97-AF65-F5344CB8AC3E}">
        <p14:creationId xmlns:p14="http://schemas.microsoft.com/office/powerpoint/2010/main" val="4190442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369345"/>
            <a:ext cx="9144000" cy="572700"/>
          </a:xfrm>
        </p:spPr>
        <p:txBody>
          <a:bodyPr/>
          <a:lstStyle/>
          <a:p>
            <a:r>
              <a:rPr lang="fr-FR" dirty="0"/>
              <a:t>Avancement du GANTT</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921543" y="771499"/>
            <a:ext cx="7300913"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du diagramme de GANTT final</a:t>
            </a:r>
          </a:p>
        </p:txBody>
      </p:sp>
    </p:spTree>
    <p:extLst>
      <p:ext uri="{BB962C8B-B14F-4D97-AF65-F5344CB8AC3E}">
        <p14:creationId xmlns:p14="http://schemas.microsoft.com/office/powerpoint/2010/main" val="2020122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Etude technique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031608" y="1047058"/>
            <a:ext cx="708078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et explication des choix de l’étude technique </a:t>
            </a:r>
          </a:p>
        </p:txBody>
      </p:sp>
      <p:pic>
        <p:nvPicPr>
          <p:cNvPr id="4" name="Image 3">
            <a:extLst>
              <a:ext uri="{FF2B5EF4-FFF2-40B4-BE49-F238E27FC236}">
                <a16:creationId xmlns:a16="http://schemas.microsoft.com/office/drawing/2014/main" id="{72A064EC-CB39-4B48-855B-C2300620AC98}"/>
              </a:ext>
            </a:extLst>
          </p:cNvPr>
          <p:cNvPicPr>
            <a:picLocks noChangeAspect="1"/>
          </p:cNvPicPr>
          <p:nvPr/>
        </p:nvPicPr>
        <p:blipFill>
          <a:blip r:embed="rId2"/>
          <a:stretch>
            <a:fillRect/>
          </a:stretch>
        </p:blipFill>
        <p:spPr>
          <a:xfrm>
            <a:off x="2019298" y="1549983"/>
            <a:ext cx="5105400" cy="2095500"/>
          </a:xfrm>
          <a:prstGeom prst="rect">
            <a:avLst/>
          </a:prstGeom>
        </p:spPr>
      </p:pic>
      <p:sp>
        <p:nvSpPr>
          <p:cNvPr id="12" name="Sous-titre 4">
            <a:extLst>
              <a:ext uri="{FF2B5EF4-FFF2-40B4-BE49-F238E27FC236}">
                <a16:creationId xmlns:a16="http://schemas.microsoft.com/office/drawing/2014/main" id="{D9A2E065-83B7-4621-949F-25FD8BA4F480}"/>
              </a:ext>
            </a:extLst>
          </p:cNvPr>
          <p:cNvSpPr txBox="1">
            <a:spLocks/>
          </p:cNvSpPr>
          <p:nvPr/>
        </p:nvSpPr>
        <p:spPr>
          <a:xfrm>
            <a:off x="691373" y="3645483"/>
            <a:ext cx="7761249" cy="13668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Mon choix : </a:t>
            </a:r>
            <a:r>
              <a:rPr lang="fr-FR" dirty="0">
                <a:solidFill>
                  <a:schemeClr val="bg1">
                    <a:lumMod val="50000"/>
                  </a:schemeClr>
                </a:solidFill>
              </a:rPr>
              <a:t>Carte Arduino UNO</a:t>
            </a:r>
          </a:p>
          <a:p>
            <a:endParaRPr lang="fr-FR" dirty="0">
              <a:solidFill>
                <a:schemeClr val="bg1">
                  <a:lumMod val="50000"/>
                </a:schemeClr>
              </a:solidFill>
            </a:endParaRPr>
          </a:p>
          <a:p>
            <a:r>
              <a:rPr lang="fr-FR" dirty="0">
                <a:solidFill>
                  <a:schemeClr val="tx1"/>
                </a:solidFill>
              </a:rPr>
              <a:t>Explication</a:t>
            </a:r>
            <a:r>
              <a:rPr lang="fr-FR" dirty="0">
                <a:solidFill>
                  <a:schemeClr val="bg1">
                    <a:lumMod val="50000"/>
                  </a:schemeClr>
                </a:solidFill>
              </a:rPr>
              <a:t> </a:t>
            </a:r>
            <a:r>
              <a:rPr lang="fr-FR" dirty="0">
                <a:solidFill>
                  <a:schemeClr val="tx1"/>
                </a:solidFill>
              </a:rPr>
              <a:t>: </a:t>
            </a:r>
          </a:p>
          <a:p>
            <a:pPr marL="285750" indent="-285750">
              <a:buFontTx/>
              <a:buChar char="-"/>
            </a:pPr>
            <a:r>
              <a:rPr lang="fr-FR" dirty="0">
                <a:solidFill>
                  <a:schemeClr val="bg1">
                    <a:lumMod val="50000"/>
                  </a:schemeClr>
                </a:solidFill>
              </a:rPr>
              <a:t>Carte répondant à tous mes critères en étant la moins chère. </a:t>
            </a:r>
          </a:p>
          <a:p>
            <a:pPr marL="285750" indent="-285750">
              <a:buFontTx/>
              <a:buChar char="-"/>
            </a:pPr>
            <a:r>
              <a:rPr lang="fr-FR" dirty="0">
                <a:solidFill>
                  <a:schemeClr val="bg1">
                    <a:lumMod val="50000"/>
                  </a:schemeClr>
                </a:solidFill>
              </a:rPr>
              <a:t>Facilité à l’utiliser car j’ai l’habitude de la manipuler. </a:t>
            </a:r>
          </a:p>
          <a:p>
            <a:pPr marL="285750" indent="-285750">
              <a:buFontTx/>
              <a:buChar char="-"/>
            </a:pPr>
            <a:r>
              <a:rPr lang="fr-FR" dirty="0">
                <a:solidFill>
                  <a:schemeClr val="bg1">
                    <a:lumMod val="50000"/>
                  </a:schemeClr>
                </a:solidFill>
              </a:rPr>
              <a:t>Le module GSM / GPRS que j’ai choisi est uniquement compatible avec ce modèle.</a:t>
            </a:r>
          </a:p>
          <a:p>
            <a:pPr marL="285750" indent="-285750">
              <a:buFontTx/>
              <a:buChar char="-"/>
            </a:pPr>
            <a:endParaRPr lang="fr-FR" dirty="0">
              <a:solidFill>
                <a:schemeClr val="tx1"/>
              </a:solidFill>
            </a:endParaRPr>
          </a:p>
        </p:txBody>
      </p:sp>
    </p:spTree>
    <p:extLst>
      <p:ext uri="{BB962C8B-B14F-4D97-AF65-F5344CB8AC3E}">
        <p14:creationId xmlns:p14="http://schemas.microsoft.com/office/powerpoint/2010/main" val="3646013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Etude technique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031608" y="1047058"/>
            <a:ext cx="708078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et explication des choix de l’étude technique </a:t>
            </a:r>
          </a:p>
        </p:txBody>
      </p:sp>
      <p:sp>
        <p:nvSpPr>
          <p:cNvPr id="12" name="Sous-titre 4">
            <a:extLst>
              <a:ext uri="{FF2B5EF4-FFF2-40B4-BE49-F238E27FC236}">
                <a16:creationId xmlns:a16="http://schemas.microsoft.com/office/drawing/2014/main" id="{D9A2E065-83B7-4621-949F-25FD8BA4F480}"/>
              </a:ext>
            </a:extLst>
          </p:cNvPr>
          <p:cNvSpPr txBox="1">
            <a:spLocks/>
          </p:cNvSpPr>
          <p:nvPr/>
        </p:nvSpPr>
        <p:spPr>
          <a:xfrm>
            <a:off x="691373" y="3645483"/>
            <a:ext cx="7761249" cy="13668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Mon choix : </a:t>
            </a:r>
            <a:r>
              <a:rPr lang="fr-FR" dirty="0">
                <a:solidFill>
                  <a:schemeClr val="bg1">
                    <a:lumMod val="50000"/>
                  </a:schemeClr>
                </a:solidFill>
              </a:rPr>
              <a:t>Shield GPS/GPRS/GSM TEL0097</a:t>
            </a:r>
          </a:p>
          <a:p>
            <a:endParaRPr lang="fr-FR" dirty="0">
              <a:solidFill>
                <a:schemeClr val="bg1">
                  <a:lumMod val="50000"/>
                </a:schemeClr>
              </a:solidFill>
            </a:endParaRPr>
          </a:p>
          <a:p>
            <a:r>
              <a:rPr lang="fr-FR" dirty="0">
                <a:solidFill>
                  <a:schemeClr val="tx1"/>
                </a:solidFill>
              </a:rPr>
              <a:t>Explication</a:t>
            </a:r>
            <a:r>
              <a:rPr lang="fr-FR" dirty="0">
                <a:solidFill>
                  <a:schemeClr val="bg1">
                    <a:lumMod val="50000"/>
                  </a:schemeClr>
                </a:solidFill>
              </a:rPr>
              <a:t> </a:t>
            </a:r>
            <a:r>
              <a:rPr lang="fr-FR" dirty="0">
                <a:solidFill>
                  <a:schemeClr val="tx1"/>
                </a:solidFill>
              </a:rPr>
              <a:t>: </a:t>
            </a:r>
          </a:p>
          <a:p>
            <a:pPr marL="285750" indent="-285750">
              <a:buFontTx/>
              <a:buChar char="-"/>
            </a:pPr>
            <a:r>
              <a:rPr lang="fr-FR" dirty="0">
                <a:solidFill>
                  <a:schemeClr val="bg1">
                    <a:lumMod val="50000"/>
                  </a:schemeClr>
                </a:solidFill>
              </a:rPr>
              <a:t>Shield répondant à tous mes critères en étant le moins chère. </a:t>
            </a:r>
          </a:p>
          <a:p>
            <a:pPr marL="285750" indent="-285750">
              <a:buFontTx/>
              <a:buChar char="-"/>
            </a:pPr>
            <a:r>
              <a:rPr lang="fr-FR" dirty="0">
                <a:solidFill>
                  <a:schemeClr val="bg1">
                    <a:lumMod val="50000"/>
                  </a:schemeClr>
                </a:solidFill>
              </a:rPr>
              <a:t>Modèle possédant la documentation technique la plus détaillée avec des codes expliquant les différentes fonctionnalités. </a:t>
            </a:r>
          </a:p>
          <a:p>
            <a:endParaRPr lang="fr-FR" dirty="0">
              <a:solidFill>
                <a:schemeClr val="tx1"/>
              </a:solidFill>
            </a:endParaRPr>
          </a:p>
        </p:txBody>
      </p:sp>
      <p:pic>
        <p:nvPicPr>
          <p:cNvPr id="6" name="Image 5">
            <a:extLst>
              <a:ext uri="{FF2B5EF4-FFF2-40B4-BE49-F238E27FC236}">
                <a16:creationId xmlns:a16="http://schemas.microsoft.com/office/drawing/2014/main" id="{49C5A1FF-2DB4-40BA-B1FF-A7E185BEB4FF}"/>
              </a:ext>
            </a:extLst>
          </p:cNvPr>
          <p:cNvPicPr>
            <a:picLocks noChangeAspect="1"/>
          </p:cNvPicPr>
          <p:nvPr/>
        </p:nvPicPr>
        <p:blipFill>
          <a:blip r:embed="rId2"/>
          <a:stretch>
            <a:fillRect/>
          </a:stretch>
        </p:blipFill>
        <p:spPr>
          <a:xfrm>
            <a:off x="1666872" y="1498016"/>
            <a:ext cx="5810250" cy="2047875"/>
          </a:xfrm>
          <a:prstGeom prst="rect">
            <a:avLst/>
          </a:prstGeom>
        </p:spPr>
      </p:pic>
    </p:spTree>
    <p:extLst>
      <p:ext uri="{BB962C8B-B14F-4D97-AF65-F5344CB8AC3E}">
        <p14:creationId xmlns:p14="http://schemas.microsoft.com/office/powerpoint/2010/main" val="1737754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Etude technique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031608" y="1047058"/>
            <a:ext cx="708078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et explication des choix de l’étude technique </a:t>
            </a:r>
          </a:p>
        </p:txBody>
      </p:sp>
      <p:sp>
        <p:nvSpPr>
          <p:cNvPr id="12" name="Sous-titre 4">
            <a:extLst>
              <a:ext uri="{FF2B5EF4-FFF2-40B4-BE49-F238E27FC236}">
                <a16:creationId xmlns:a16="http://schemas.microsoft.com/office/drawing/2014/main" id="{D9A2E065-83B7-4621-949F-25FD8BA4F480}"/>
              </a:ext>
            </a:extLst>
          </p:cNvPr>
          <p:cNvSpPr txBox="1">
            <a:spLocks/>
          </p:cNvSpPr>
          <p:nvPr/>
        </p:nvSpPr>
        <p:spPr>
          <a:xfrm>
            <a:off x="691373" y="3645483"/>
            <a:ext cx="7872764" cy="13668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Mon choix : </a:t>
            </a:r>
            <a:r>
              <a:rPr lang="fr-FR" dirty="0">
                <a:solidFill>
                  <a:schemeClr val="bg1">
                    <a:lumMod val="50000"/>
                  </a:schemeClr>
                </a:solidFill>
              </a:rPr>
              <a:t>Afficheur OLED 1,3" I2C TF051 </a:t>
            </a:r>
          </a:p>
          <a:p>
            <a:endParaRPr lang="fr-FR" dirty="0">
              <a:solidFill>
                <a:schemeClr val="bg1">
                  <a:lumMod val="50000"/>
                </a:schemeClr>
              </a:solidFill>
            </a:endParaRPr>
          </a:p>
          <a:p>
            <a:r>
              <a:rPr lang="fr-FR" dirty="0">
                <a:solidFill>
                  <a:schemeClr val="tx1"/>
                </a:solidFill>
              </a:rPr>
              <a:t>Explication</a:t>
            </a:r>
            <a:r>
              <a:rPr lang="fr-FR" dirty="0">
                <a:solidFill>
                  <a:schemeClr val="bg1">
                    <a:lumMod val="50000"/>
                  </a:schemeClr>
                </a:solidFill>
              </a:rPr>
              <a:t> </a:t>
            </a:r>
            <a:r>
              <a:rPr lang="fr-FR" dirty="0">
                <a:solidFill>
                  <a:schemeClr val="tx1"/>
                </a:solidFill>
              </a:rPr>
              <a:t>: </a:t>
            </a:r>
          </a:p>
          <a:p>
            <a:pPr marL="285750" indent="-285750">
              <a:buFontTx/>
              <a:buChar char="-"/>
            </a:pPr>
            <a:r>
              <a:rPr lang="fr-FR" dirty="0">
                <a:solidFill>
                  <a:schemeClr val="bg1">
                    <a:lumMod val="50000"/>
                  </a:schemeClr>
                </a:solidFill>
              </a:rPr>
              <a:t>Afficheur répondant à tous mes critères. </a:t>
            </a:r>
          </a:p>
          <a:p>
            <a:pPr marL="285750" indent="-285750">
              <a:buFontTx/>
              <a:buChar char="-"/>
            </a:pPr>
            <a:r>
              <a:rPr lang="fr-FR" dirty="0">
                <a:solidFill>
                  <a:schemeClr val="bg1">
                    <a:lumMod val="50000"/>
                  </a:schemeClr>
                </a:solidFill>
              </a:rPr>
              <a:t>Afficheur OLED 0,96" que j’ai déjà eu l’occasion de tester lors de mon module de test j’en ai déduis qu’une plus grande taille de dalle serait plus agréable pour la lisibilité des informations.   </a:t>
            </a:r>
            <a:endParaRPr lang="fr-FR" dirty="0">
              <a:solidFill>
                <a:schemeClr val="tx1"/>
              </a:solidFill>
            </a:endParaRPr>
          </a:p>
        </p:txBody>
      </p:sp>
      <p:pic>
        <p:nvPicPr>
          <p:cNvPr id="7" name="Image 6">
            <a:extLst>
              <a:ext uri="{FF2B5EF4-FFF2-40B4-BE49-F238E27FC236}">
                <a16:creationId xmlns:a16="http://schemas.microsoft.com/office/drawing/2014/main" id="{0B84F068-440C-418F-8BAB-2D846CA11BEA}"/>
              </a:ext>
            </a:extLst>
          </p:cNvPr>
          <p:cNvPicPr>
            <a:picLocks noChangeAspect="1"/>
          </p:cNvPicPr>
          <p:nvPr/>
        </p:nvPicPr>
        <p:blipFill>
          <a:blip r:embed="rId2"/>
          <a:stretch>
            <a:fillRect/>
          </a:stretch>
        </p:blipFill>
        <p:spPr>
          <a:xfrm>
            <a:off x="1052509" y="1538287"/>
            <a:ext cx="7038975" cy="2066925"/>
          </a:xfrm>
          <a:prstGeom prst="rect">
            <a:avLst/>
          </a:prstGeom>
        </p:spPr>
      </p:pic>
    </p:spTree>
    <p:extLst>
      <p:ext uri="{BB962C8B-B14F-4D97-AF65-F5344CB8AC3E}">
        <p14:creationId xmlns:p14="http://schemas.microsoft.com/office/powerpoint/2010/main" val="3858512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DA5BFA-7E13-44DA-B21D-7E7AB75627EE}"/>
              </a:ext>
            </a:extLst>
          </p:cNvPr>
          <p:cNvSpPr>
            <a:spLocks noGrp="1"/>
          </p:cNvSpPr>
          <p:nvPr>
            <p:ph type="title"/>
          </p:nvPr>
        </p:nvSpPr>
        <p:spPr>
          <a:xfrm>
            <a:off x="311700" y="461250"/>
            <a:ext cx="8520600" cy="572700"/>
          </a:xfrm>
        </p:spPr>
        <p:txBody>
          <a:bodyPr/>
          <a:lstStyle/>
          <a:p>
            <a:r>
              <a:rPr lang="fr-FR" dirty="0"/>
              <a:t>Partie 1</a:t>
            </a:r>
          </a:p>
        </p:txBody>
      </p:sp>
      <p:sp>
        <p:nvSpPr>
          <p:cNvPr id="3" name="Sous-titre 2">
            <a:extLst>
              <a:ext uri="{FF2B5EF4-FFF2-40B4-BE49-F238E27FC236}">
                <a16:creationId xmlns:a16="http://schemas.microsoft.com/office/drawing/2014/main" id="{B2B37744-D8E2-4247-9164-A35F0A404752}"/>
              </a:ext>
            </a:extLst>
          </p:cNvPr>
          <p:cNvSpPr>
            <a:spLocks noGrp="1"/>
          </p:cNvSpPr>
          <p:nvPr>
            <p:ph type="subTitle" idx="1"/>
          </p:nvPr>
        </p:nvSpPr>
        <p:spPr>
          <a:xfrm>
            <a:off x="497084" y="1166700"/>
            <a:ext cx="2448600" cy="464100"/>
          </a:xfrm>
        </p:spPr>
        <p:txBody>
          <a:bodyPr/>
          <a:lstStyle/>
          <a:p>
            <a:r>
              <a:rPr lang="fr-FR" dirty="0"/>
              <a:t>Présentation du projet</a:t>
            </a:r>
          </a:p>
        </p:txBody>
      </p:sp>
      <p:sp>
        <p:nvSpPr>
          <p:cNvPr id="4" name="Sous-titre 3">
            <a:extLst>
              <a:ext uri="{FF2B5EF4-FFF2-40B4-BE49-F238E27FC236}">
                <a16:creationId xmlns:a16="http://schemas.microsoft.com/office/drawing/2014/main" id="{87D946A8-123B-4388-BA44-7C648750BDE6}"/>
              </a:ext>
            </a:extLst>
          </p:cNvPr>
          <p:cNvSpPr>
            <a:spLocks noGrp="1"/>
          </p:cNvSpPr>
          <p:nvPr>
            <p:ph type="subTitle" idx="2"/>
          </p:nvPr>
        </p:nvSpPr>
        <p:spPr>
          <a:xfrm>
            <a:off x="497084" y="1502950"/>
            <a:ext cx="2377110" cy="1965949"/>
          </a:xfrm>
        </p:spPr>
        <p:txBody>
          <a:bodyPr/>
          <a:lstStyle/>
          <a:p>
            <a:pPr>
              <a:buFontTx/>
              <a:buChar char="-"/>
            </a:pPr>
            <a:r>
              <a:rPr lang="fr-FR" dirty="0">
                <a:solidFill>
                  <a:schemeClr val="bg1">
                    <a:lumMod val="50000"/>
                  </a:schemeClr>
                </a:solidFill>
              </a:rPr>
              <a:t>Présentation de l’entreprise supportant le projet</a:t>
            </a:r>
          </a:p>
          <a:p>
            <a:pPr>
              <a:lnSpc>
                <a:spcPts val="1680"/>
              </a:lnSpc>
              <a:buFontTx/>
              <a:buChar char="-"/>
            </a:pPr>
            <a:r>
              <a:rPr lang="fr-FR" dirty="0">
                <a:solidFill>
                  <a:schemeClr val="bg1">
                    <a:lumMod val="50000"/>
                  </a:schemeClr>
                </a:solidFill>
              </a:rPr>
              <a:t> Analyse de l’existant </a:t>
            </a:r>
          </a:p>
          <a:p>
            <a:pPr>
              <a:lnSpc>
                <a:spcPts val="1680"/>
              </a:lnSpc>
              <a:buFontTx/>
              <a:buChar char="-"/>
            </a:pPr>
            <a:r>
              <a:rPr lang="fr-FR" dirty="0">
                <a:solidFill>
                  <a:schemeClr val="bg1">
                    <a:lumMod val="50000"/>
                  </a:schemeClr>
                </a:solidFill>
              </a:rPr>
              <a:t>But du projet</a:t>
            </a:r>
          </a:p>
          <a:p>
            <a:pPr>
              <a:lnSpc>
                <a:spcPts val="1680"/>
              </a:lnSpc>
              <a:buFontTx/>
              <a:buChar char="-"/>
            </a:pPr>
            <a:r>
              <a:rPr lang="fr-FR" dirty="0">
                <a:solidFill>
                  <a:schemeClr val="bg1">
                    <a:lumMod val="50000"/>
                  </a:schemeClr>
                </a:solidFill>
              </a:rPr>
              <a:t>Principe et fonctionnement du projet</a:t>
            </a:r>
          </a:p>
        </p:txBody>
      </p:sp>
      <p:sp>
        <p:nvSpPr>
          <p:cNvPr id="5" name="Sous-titre 4">
            <a:extLst>
              <a:ext uri="{FF2B5EF4-FFF2-40B4-BE49-F238E27FC236}">
                <a16:creationId xmlns:a16="http://schemas.microsoft.com/office/drawing/2014/main" id="{01B0C412-0166-49E5-9FA1-AF5ED6675392}"/>
              </a:ext>
            </a:extLst>
          </p:cNvPr>
          <p:cNvSpPr>
            <a:spLocks noGrp="1"/>
          </p:cNvSpPr>
          <p:nvPr>
            <p:ph type="subTitle" idx="3"/>
          </p:nvPr>
        </p:nvSpPr>
        <p:spPr>
          <a:xfrm>
            <a:off x="3102794" y="1166700"/>
            <a:ext cx="2938411" cy="464100"/>
          </a:xfrm>
        </p:spPr>
        <p:txBody>
          <a:bodyPr/>
          <a:lstStyle/>
          <a:p>
            <a:r>
              <a:rPr lang="fr-FR" dirty="0"/>
              <a:t>Organisation / travail en équipe</a:t>
            </a:r>
          </a:p>
        </p:txBody>
      </p:sp>
      <p:sp>
        <p:nvSpPr>
          <p:cNvPr id="6" name="Sous-titre 5">
            <a:extLst>
              <a:ext uri="{FF2B5EF4-FFF2-40B4-BE49-F238E27FC236}">
                <a16:creationId xmlns:a16="http://schemas.microsoft.com/office/drawing/2014/main" id="{D71CB4B2-C0FF-49BB-AAFE-94D75854B3D1}"/>
              </a:ext>
            </a:extLst>
          </p:cNvPr>
          <p:cNvSpPr>
            <a:spLocks noGrp="1"/>
          </p:cNvSpPr>
          <p:nvPr>
            <p:ph type="subTitle" idx="4"/>
          </p:nvPr>
        </p:nvSpPr>
        <p:spPr>
          <a:xfrm>
            <a:off x="3277019" y="1502951"/>
            <a:ext cx="2448600" cy="1286400"/>
          </a:xfrm>
        </p:spPr>
        <p:txBody>
          <a:bodyPr/>
          <a:lstStyle/>
          <a:p>
            <a:pPr>
              <a:lnSpc>
                <a:spcPts val="1680"/>
              </a:lnSpc>
              <a:buFontTx/>
              <a:buChar char="-"/>
            </a:pPr>
            <a:r>
              <a:rPr lang="fr-FR" dirty="0"/>
              <a:t>Organisation de l’équipe</a:t>
            </a:r>
          </a:p>
          <a:p>
            <a:pPr>
              <a:lnSpc>
                <a:spcPts val="1680"/>
              </a:lnSpc>
              <a:buFontTx/>
              <a:buChar char="-"/>
            </a:pPr>
            <a:r>
              <a:rPr lang="fr-FR" dirty="0"/>
              <a:t>Répartition des tâches</a:t>
            </a:r>
          </a:p>
        </p:txBody>
      </p:sp>
      <p:sp>
        <p:nvSpPr>
          <p:cNvPr id="7" name="Sous-titre 6">
            <a:extLst>
              <a:ext uri="{FF2B5EF4-FFF2-40B4-BE49-F238E27FC236}">
                <a16:creationId xmlns:a16="http://schemas.microsoft.com/office/drawing/2014/main" id="{B7F1D3B3-74B6-4496-AAD3-E69728CEA735}"/>
              </a:ext>
            </a:extLst>
          </p:cNvPr>
          <p:cNvSpPr>
            <a:spLocks noGrp="1"/>
          </p:cNvSpPr>
          <p:nvPr>
            <p:ph type="subTitle" idx="5"/>
          </p:nvPr>
        </p:nvSpPr>
        <p:spPr>
          <a:xfrm>
            <a:off x="6041205" y="1166700"/>
            <a:ext cx="2448600" cy="464100"/>
          </a:xfrm>
        </p:spPr>
        <p:txBody>
          <a:bodyPr/>
          <a:lstStyle/>
          <a:p>
            <a:r>
              <a:rPr lang="fr-FR" dirty="0"/>
              <a:t>Analyse fonctionnelle</a:t>
            </a:r>
          </a:p>
        </p:txBody>
      </p:sp>
      <p:sp>
        <p:nvSpPr>
          <p:cNvPr id="8" name="Sous-titre 7">
            <a:extLst>
              <a:ext uri="{FF2B5EF4-FFF2-40B4-BE49-F238E27FC236}">
                <a16:creationId xmlns:a16="http://schemas.microsoft.com/office/drawing/2014/main" id="{CACA1E22-F933-4946-8B07-481F7468D386}"/>
              </a:ext>
            </a:extLst>
          </p:cNvPr>
          <p:cNvSpPr>
            <a:spLocks noGrp="1"/>
          </p:cNvSpPr>
          <p:nvPr>
            <p:ph type="subTitle" idx="6"/>
          </p:nvPr>
        </p:nvSpPr>
        <p:spPr>
          <a:xfrm>
            <a:off x="6041201" y="1560076"/>
            <a:ext cx="2683695" cy="2986524"/>
          </a:xfrm>
        </p:spPr>
        <p:txBody>
          <a:bodyPr/>
          <a:lstStyle/>
          <a:p>
            <a:pPr>
              <a:lnSpc>
                <a:spcPts val="1680"/>
              </a:lnSpc>
              <a:buFontTx/>
              <a:buChar char="-"/>
            </a:pPr>
            <a:r>
              <a:rPr lang="fr-FR" dirty="0"/>
              <a:t>Cahier des charges préliminaire</a:t>
            </a:r>
          </a:p>
          <a:p>
            <a:pPr>
              <a:lnSpc>
                <a:spcPts val="1680"/>
              </a:lnSpc>
              <a:buFontTx/>
              <a:buChar char="-"/>
            </a:pPr>
            <a:r>
              <a:rPr lang="fr-FR" dirty="0"/>
              <a:t>Cahier de recette</a:t>
            </a:r>
          </a:p>
          <a:p>
            <a:pPr>
              <a:lnSpc>
                <a:spcPts val="1680"/>
              </a:lnSpc>
              <a:buFontTx/>
              <a:buChar char="-"/>
            </a:pPr>
            <a:r>
              <a:rPr lang="fr-FR" dirty="0"/>
              <a:t>Cas d’utilisation général simplifié</a:t>
            </a:r>
          </a:p>
          <a:p>
            <a:pPr>
              <a:lnSpc>
                <a:spcPts val="1680"/>
              </a:lnSpc>
              <a:buFontTx/>
              <a:buChar char="-"/>
            </a:pPr>
            <a:r>
              <a:rPr lang="fr-FR" dirty="0"/>
              <a:t>Cas d’utilisation détaillé</a:t>
            </a:r>
          </a:p>
          <a:p>
            <a:pPr>
              <a:buFontTx/>
              <a:buChar char="-"/>
            </a:pPr>
            <a:r>
              <a:rPr lang="fr-FR" dirty="0"/>
              <a:t>Diagramme de séquence transmission données</a:t>
            </a:r>
          </a:p>
          <a:p>
            <a:pPr>
              <a:buFontTx/>
              <a:buChar char="-"/>
            </a:pPr>
            <a:r>
              <a:rPr lang="fr-FR" dirty="0"/>
              <a:t>Diagramme de séquence réception d’anomalie</a:t>
            </a:r>
          </a:p>
          <a:p>
            <a:pPr>
              <a:buFontTx/>
              <a:buChar char="-"/>
            </a:pPr>
            <a:r>
              <a:rPr lang="fr-FR" dirty="0"/>
              <a:t>Diagramme de séquence détection d’anomalie</a:t>
            </a:r>
          </a:p>
          <a:p>
            <a:pPr>
              <a:lnSpc>
                <a:spcPts val="1680"/>
              </a:lnSpc>
              <a:buFontTx/>
              <a:buChar char="-"/>
            </a:pPr>
            <a:r>
              <a:rPr lang="fr-FR" dirty="0"/>
              <a:t>Diagramme de classe </a:t>
            </a:r>
          </a:p>
          <a:p>
            <a:pPr>
              <a:lnSpc>
                <a:spcPts val="1680"/>
              </a:lnSpc>
              <a:buFontTx/>
              <a:buChar char="-"/>
            </a:pPr>
            <a:endParaRPr lang="fr-FR" dirty="0"/>
          </a:p>
        </p:txBody>
      </p:sp>
      <p:pic>
        <p:nvPicPr>
          <p:cNvPr id="10" name="Image 9">
            <a:extLst>
              <a:ext uri="{FF2B5EF4-FFF2-40B4-BE49-F238E27FC236}">
                <a16:creationId xmlns:a16="http://schemas.microsoft.com/office/drawing/2014/main" id="{ABB6C030-C0CF-40FC-92F6-26481F36B2C8}"/>
              </a:ext>
            </a:extLst>
          </p:cNvPr>
          <p:cNvPicPr>
            <a:picLocks noChangeAspect="1"/>
          </p:cNvPicPr>
          <p:nvPr/>
        </p:nvPicPr>
        <p:blipFill>
          <a:blip r:embed="rId2"/>
          <a:stretch>
            <a:fillRect/>
          </a:stretch>
        </p:blipFill>
        <p:spPr>
          <a:xfrm rot="5400000">
            <a:off x="3727877" y="2571750"/>
            <a:ext cx="1688245" cy="1688245"/>
          </a:xfrm>
          <a:prstGeom prst="rect">
            <a:avLst/>
          </a:prstGeom>
        </p:spPr>
      </p:pic>
    </p:spTree>
    <p:extLst>
      <p:ext uri="{BB962C8B-B14F-4D97-AF65-F5344CB8AC3E}">
        <p14:creationId xmlns:p14="http://schemas.microsoft.com/office/powerpoint/2010/main" val="121868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Présentation du projet </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214704" y="1135375"/>
            <a:ext cx="3530600" cy="809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de l’entreprise supportant le projet </a:t>
            </a:r>
          </a:p>
        </p:txBody>
      </p:sp>
      <p:sp>
        <p:nvSpPr>
          <p:cNvPr id="6" name="Titre 1">
            <a:extLst>
              <a:ext uri="{FF2B5EF4-FFF2-40B4-BE49-F238E27FC236}">
                <a16:creationId xmlns:a16="http://schemas.microsoft.com/office/drawing/2014/main" id="{3C77AB19-EC1F-4927-BE96-7DBE4B61C99A}"/>
              </a:ext>
            </a:extLst>
          </p:cNvPr>
          <p:cNvSpPr txBox="1">
            <a:spLocks/>
          </p:cNvSpPr>
          <p:nvPr/>
        </p:nvSpPr>
        <p:spPr>
          <a:xfrm>
            <a:off x="3045557" y="1985946"/>
            <a:ext cx="353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Analyse de l’existant </a:t>
            </a:r>
          </a:p>
        </p:txBody>
      </p:sp>
      <p:sp>
        <p:nvSpPr>
          <p:cNvPr id="7" name="Titre 1">
            <a:extLst>
              <a:ext uri="{FF2B5EF4-FFF2-40B4-BE49-F238E27FC236}">
                <a16:creationId xmlns:a16="http://schemas.microsoft.com/office/drawing/2014/main" id="{36236981-2674-457E-AB4F-551EF690C635}"/>
              </a:ext>
            </a:extLst>
          </p:cNvPr>
          <p:cNvSpPr txBox="1">
            <a:spLocks/>
          </p:cNvSpPr>
          <p:nvPr/>
        </p:nvSpPr>
        <p:spPr>
          <a:xfrm>
            <a:off x="5613400" y="2501900"/>
            <a:ext cx="353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But du projet</a:t>
            </a:r>
          </a:p>
        </p:txBody>
      </p:sp>
      <p:sp>
        <p:nvSpPr>
          <p:cNvPr id="9" name="Flèche : droite 8">
            <a:extLst>
              <a:ext uri="{FF2B5EF4-FFF2-40B4-BE49-F238E27FC236}">
                <a16:creationId xmlns:a16="http://schemas.microsoft.com/office/drawing/2014/main" id="{24CBD728-7FB9-4109-BC06-9AF7C286442B}"/>
              </a:ext>
            </a:extLst>
          </p:cNvPr>
          <p:cNvSpPr/>
          <p:nvPr/>
        </p:nvSpPr>
        <p:spPr>
          <a:xfrm rot="2684744">
            <a:off x="3306640" y="1879461"/>
            <a:ext cx="260350" cy="170446"/>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487307F4-B202-4A26-83D8-4D0049874989}"/>
              </a:ext>
            </a:extLst>
          </p:cNvPr>
          <p:cNvSpPr/>
          <p:nvPr/>
        </p:nvSpPr>
        <p:spPr>
          <a:xfrm rot="2684744">
            <a:off x="6205938" y="2408016"/>
            <a:ext cx="260350" cy="170446"/>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Sous-titre 4">
            <a:extLst>
              <a:ext uri="{FF2B5EF4-FFF2-40B4-BE49-F238E27FC236}">
                <a16:creationId xmlns:a16="http://schemas.microsoft.com/office/drawing/2014/main" id="{31CA1B80-F4A1-4381-88B0-0B4320AED19D}"/>
              </a:ext>
            </a:extLst>
          </p:cNvPr>
          <p:cNvSpPr txBox="1">
            <a:spLocks/>
          </p:cNvSpPr>
          <p:nvPr/>
        </p:nvSpPr>
        <p:spPr>
          <a:xfrm>
            <a:off x="523195" y="2022224"/>
            <a:ext cx="2913619" cy="220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Nom entreprise : </a:t>
            </a:r>
            <a:r>
              <a:rPr lang="fr-FR" dirty="0">
                <a:solidFill>
                  <a:schemeClr val="bg1">
                    <a:lumMod val="50000"/>
                  </a:schemeClr>
                </a:solidFill>
              </a:rPr>
              <a:t>Babou marine</a:t>
            </a:r>
          </a:p>
          <a:p>
            <a:r>
              <a:rPr lang="fr-FR" dirty="0">
                <a:solidFill>
                  <a:schemeClr val="bg1">
                    <a:lumMod val="50000"/>
                  </a:schemeClr>
                </a:solidFill>
              </a:rPr>
              <a:t> </a:t>
            </a:r>
          </a:p>
          <a:p>
            <a:r>
              <a:rPr lang="fr-FR" dirty="0">
                <a:solidFill>
                  <a:schemeClr val="tx1"/>
                </a:solidFill>
              </a:rPr>
              <a:t>Activité : </a:t>
            </a:r>
            <a:r>
              <a:rPr lang="fr-FR" dirty="0">
                <a:solidFill>
                  <a:schemeClr val="bg1">
                    <a:lumMod val="50000"/>
                  </a:schemeClr>
                </a:solidFill>
              </a:rPr>
              <a:t>Entreprise de niveau national (agences partout en France) spécialisé dans les croisières fluviales proposant la location de bateaux. </a:t>
            </a:r>
          </a:p>
          <a:p>
            <a:endParaRPr lang="fr-FR" dirty="0">
              <a:solidFill>
                <a:schemeClr val="bg1">
                  <a:lumMod val="50000"/>
                </a:schemeClr>
              </a:solidFill>
            </a:endParaRPr>
          </a:p>
          <a:p>
            <a:r>
              <a:rPr lang="fr-FR" dirty="0">
                <a:solidFill>
                  <a:schemeClr val="tx1"/>
                </a:solidFill>
              </a:rPr>
              <a:t>Demande : </a:t>
            </a:r>
            <a:r>
              <a:rPr lang="fr-FR" dirty="0">
                <a:solidFill>
                  <a:schemeClr val="bg1">
                    <a:lumMod val="50000"/>
                  </a:schemeClr>
                </a:solidFill>
              </a:rPr>
              <a:t>Mise en place d’un prototype de tracking GPS national de ses bateaux.</a:t>
            </a:r>
          </a:p>
        </p:txBody>
      </p:sp>
      <p:sp>
        <p:nvSpPr>
          <p:cNvPr id="13" name="Sous-titre 4">
            <a:extLst>
              <a:ext uri="{FF2B5EF4-FFF2-40B4-BE49-F238E27FC236}">
                <a16:creationId xmlns:a16="http://schemas.microsoft.com/office/drawing/2014/main" id="{D3034879-A27F-439A-AD1C-DFF33AA5E7C4}"/>
              </a:ext>
            </a:extLst>
          </p:cNvPr>
          <p:cNvSpPr txBox="1">
            <a:spLocks/>
          </p:cNvSpPr>
          <p:nvPr/>
        </p:nvSpPr>
        <p:spPr>
          <a:xfrm>
            <a:off x="3530602" y="2501900"/>
            <a:ext cx="2565468" cy="138102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Existant : </a:t>
            </a:r>
            <a:r>
              <a:rPr lang="fr-FR" dirty="0">
                <a:solidFill>
                  <a:schemeClr val="bg1">
                    <a:lumMod val="50000"/>
                  </a:schemeClr>
                </a:solidFill>
              </a:rPr>
              <a:t>Pour localiser les bateaux la société compte sur la bonne foi des plaisanciers et vérifie la présence des bateaux aux différents passages d’écluse.    </a:t>
            </a:r>
          </a:p>
        </p:txBody>
      </p:sp>
      <p:sp>
        <p:nvSpPr>
          <p:cNvPr id="14" name="Sous-titre 4">
            <a:extLst>
              <a:ext uri="{FF2B5EF4-FFF2-40B4-BE49-F238E27FC236}">
                <a16:creationId xmlns:a16="http://schemas.microsoft.com/office/drawing/2014/main" id="{C5B5DA1B-C0BB-4CCB-863D-19005C8BF805}"/>
              </a:ext>
            </a:extLst>
          </p:cNvPr>
          <p:cNvSpPr txBox="1">
            <a:spLocks/>
          </p:cNvSpPr>
          <p:nvPr/>
        </p:nvSpPr>
        <p:spPr>
          <a:xfrm>
            <a:off x="6488562" y="3000532"/>
            <a:ext cx="2541030" cy="138102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But : </a:t>
            </a:r>
            <a:r>
              <a:rPr lang="fr-FR" dirty="0">
                <a:solidFill>
                  <a:schemeClr val="bg1">
                    <a:lumMod val="50000"/>
                  </a:schemeClr>
                </a:solidFill>
              </a:rPr>
              <a:t>Fournir à l’entreprise un système nationale de tracking GPS afin de centraliser toutes les données afin de contrôler plus facilement les bateaux en cours de location.   </a:t>
            </a:r>
          </a:p>
        </p:txBody>
      </p:sp>
    </p:spTree>
    <p:extLst>
      <p:ext uri="{BB962C8B-B14F-4D97-AF65-F5344CB8AC3E}">
        <p14:creationId xmlns:p14="http://schemas.microsoft.com/office/powerpoint/2010/main" val="283584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Présentation du projet </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2091972" y="1017302"/>
            <a:ext cx="4960056"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Principe et fonctionnement du projet</a:t>
            </a:r>
          </a:p>
        </p:txBody>
      </p:sp>
      <p:pic>
        <p:nvPicPr>
          <p:cNvPr id="18" name="Image 17">
            <a:extLst>
              <a:ext uri="{FF2B5EF4-FFF2-40B4-BE49-F238E27FC236}">
                <a16:creationId xmlns:a16="http://schemas.microsoft.com/office/drawing/2014/main" id="{C02C6E74-0BE4-4A39-A76A-4CEC5962BC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5270" y="1520227"/>
            <a:ext cx="6093460" cy="3472175"/>
          </a:xfrm>
          <a:prstGeom prst="rect">
            <a:avLst/>
          </a:prstGeom>
          <a:noFill/>
          <a:ln>
            <a:noFill/>
          </a:ln>
        </p:spPr>
      </p:pic>
      <p:sp>
        <p:nvSpPr>
          <p:cNvPr id="3" name="ZoneTexte 2">
            <a:extLst>
              <a:ext uri="{FF2B5EF4-FFF2-40B4-BE49-F238E27FC236}">
                <a16:creationId xmlns:a16="http://schemas.microsoft.com/office/drawing/2014/main" id="{0B8BFF60-254B-41A2-B5A4-74211859D02D}"/>
              </a:ext>
            </a:extLst>
          </p:cNvPr>
          <p:cNvSpPr txBox="1"/>
          <p:nvPr/>
        </p:nvSpPr>
        <p:spPr>
          <a:xfrm>
            <a:off x="4276725" y="2385368"/>
            <a:ext cx="415925" cy="230832"/>
          </a:xfrm>
          <a:prstGeom prst="rect">
            <a:avLst/>
          </a:prstGeom>
          <a:noFill/>
        </p:spPr>
        <p:txBody>
          <a:bodyPr wrap="square" rtlCol="0">
            <a:spAutoFit/>
          </a:bodyPr>
          <a:lstStyle/>
          <a:p>
            <a:r>
              <a:rPr lang="fr-FR" sz="900" dirty="0"/>
              <a:t>TCP</a:t>
            </a:r>
          </a:p>
        </p:txBody>
      </p:sp>
    </p:spTree>
    <p:extLst>
      <p:ext uri="{BB962C8B-B14F-4D97-AF65-F5344CB8AC3E}">
        <p14:creationId xmlns:p14="http://schemas.microsoft.com/office/powerpoint/2010/main" val="189791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Organisation du projet / travail en équipe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590550" y="1106748"/>
            <a:ext cx="353060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Organisation de l’équipe</a:t>
            </a:r>
          </a:p>
        </p:txBody>
      </p:sp>
      <p:sp>
        <p:nvSpPr>
          <p:cNvPr id="6" name="Titre 1">
            <a:extLst>
              <a:ext uri="{FF2B5EF4-FFF2-40B4-BE49-F238E27FC236}">
                <a16:creationId xmlns:a16="http://schemas.microsoft.com/office/drawing/2014/main" id="{004EF5B6-CE13-49C2-800F-08EE65EF9AF1}"/>
              </a:ext>
            </a:extLst>
          </p:cNvPr>
          <p:cNvSpPr txBox="1">
            <a:spLocks/>
          </p:cNvSpPr>
          <p:nvPr/>
        </p:nvSpPr>
        <p:spPr>
          <a:xfrm>
            <a:off x="5022852" y="1106747"/>
            <a:ext cx="353060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Répartition des tâches</a:t>
            </a:r>
          </a:p>
        </p:txBody>
      </p:sp>
      <p:pic>
        <p:nvPicPr>
          <p:cNvPr id="4" name="Image 3">
            <a:extLst>
              <a:ext uri="{FF2B5EF4-FFF2-40B4-BE49-F238E27FC236}">
                <a16:creationId xmlns:a16="http://schemas.microsoft.com/office/drawing/2014/main" id="{8C490354-10A5-4FB6-A4C3-6A4551A08EC1}"/>
              </a:ext>
            </a:extLst>
          </p:cNvPr>
          <p:cNvPicPr>
            <a:picLocks noChangeAspect="1"/>
          </p:cNvPicPr>
          <p:nvPr/>
        </p:nvPicPr>
        <p:blipFill>
          <a:blip r:embed="rId2"/>
          <a:stretch>
            <a:fillRect/>
          </a:stretch>
        </p:blipFill>
        <p:spPr>
          <a:xfrm>
            <a:off x="5124452" y="1609672"/>
            <a:ext cx="3530600" cy="3363758"/>
          </a:xfrm>
          <a:prstGeom prst="rect">
            <a:avLst/>
          </a:prstGeom>
        </p:spPr>
      </p:pic>
      <p:pic>
        <p:nvPicPr>
          <p:cNvPr id="7" name="Image 6">
            <a:extLst>
              <a:ext uri="{FF2B5EF4-FFF2-40B4-BE49-F238E27FC236}">
                <a16:creationId xmlns:a16="http://schemas.microsoft.com/office/drawing/2014/main" id="{0EFD1AE9-E0A9-4854-91FD-266966EE0315}"/>
              </a:ext>
            </a:extLst>
          </p:cNvPr>
          <p:cNvPicPr>
            <a:picLocks noChangeAspect="1"/>
          </p:cNvPicPr>
          <p:nvPr/>
        </p:nvPicPr>
        <p:blipFill rotWithShape="1">
          <a:blip r:embed="rId3"/>
          <a:srcRect r="6806"/>
          <a:stretch/>
        </p:blipFill>
        <p:spPr>
          <a:xfrm>
            <a:off x="361953" y="1657173"/>
            <a:ext cx="4260848" cy="2232454"/>
          </a:xfrm>
          <a:prstGeom prst="rect">
            <a:avLst/>
          </a:prstGeom>
        </p:spPr>
      </p:pic>
      <p:cxnSp>
        <p:nvCxnSpPr>
          <p:cNvPr id="9" name="Connecteur droit 8">
            <a:extLst>
              <a:ext uri="{FF2B5EF4-FFF2-40B4-BE49-F238E27FC236}">
                <a16:creationId xmlns:a16="http://schemas.microsoft.com/office/drawing/2014/main" id="{C9FF5E65-C7B8-4021-83B9-0369AF741884}"/>
              </a:ext>
            </a:extLst>
          </p:cNvPr>
          <p:cNvCxnSpPr>
            <a:cxnSpLocks/>
          </p:cNvCxnSpPr>
          <p:nvPr/>
        </p:nvCxnSpPr>
        <p:spPr>
          <a:xfrm>
            <a:off x="4826002" y="1886603"/>
            <a:ext cx="0" cy="27305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Sous-titre 4">
            <a:extLst>
              <a:ext uri="{FF2B5EF4-FFF2-40B4-BE49-F238E27FC236}">
                <a16:creationId xmlns:a16="http://schemas.microsoft.com/office/drawing/2014/main" id="{313C42F1-B522-43D2-8D57-71323064E73C}"/>
              </a:ext>
            </a:extLst>
          </p:cNvPr>
          <p:cNvSpPr txBox="1">
            <a:spLocks/>
          </p:cNvSpPr>
          <p:nvPr/>
        </p:nvSpPr>
        <p:spPr>
          <a:xfrm>
            <a:off x="361953" y="3725450"/>
            <a:ext cx="4095754" cy="776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GitHub : </a:t>
            </a:r>
            <a:r>
              <a:rPr lang="fr-FR" sz="1000" dirty="0">
                <a:hlinkClick r:id="rId4"/>
              </a:rPr>
              <a:t>https://github.com/vincentsn2/Projet_BTS_Tracking_GPS</a:t>
            </a:r>
            <a:endParaRPr lang="fr-FR" sz="1000" dirty="0"/>
          </a:p>
          <a:p>
            <a:endParaRPr lang="fr-FR" sz="1000" dirty="0"/>
          </a:p>
          <a:p>
            <a:pPr algn="ctr"/>
            <a:r>
              <a:rPr lang="fr-FR" sz="1000" dirty="0">
                <a:solidFill>
                  <a:schemeClr val="tx1"/>
                </a:solidFill>
              </a:rPr>
              <a:t>Plateforme qui permet d’historiser les versions et stocker les fichiers de code.</a:t>
            </a:r>
          </a:p>
        </p:txBody>
      </p:sp>
    </p:spTree>
    <p:extLst>
      <p:ext uri="{BB962C8B-B14F-4D97-AF65-F5344CB8AC3E}">
        <p14:creationId xmlns:p14="http://schemas.microsoft.com/office/powerpoint/2010/main" val="3848398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335897"/>
            <a:ext cx="9144000" cy="572700"/>
          </a:xfrm>
        </p:spPr>
        <p:txBody>
          <a:bodyPr/>
          <a:lstStyle/>
          <a:p>
            <a:r>
              <a:rPr lang="fr-FR" dirty="0"/>
              <a:t>Cahier des charges préliminaire</a:t>
            </a:r>
          </a:p>
        </p:txBody>
      </p:sp>
    </p:spTree>
    <p:extLst>
      <p:ext uri="{BB962C8B-B14F-4D97-AF65-F5344CB8AC3E}">
        <p14:creationId xmlns:p14="http://schemas.microsoft.com/office/powerpoint/2010/main" val="3539975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247720"/>
            <a:ext cx="9144000" cy="572700"/>
          </a:xfrm>
        </p:spPr>
        <p:txBody>
          <a:bodyPr/>
          <a:lstStyle/>
          <a:p>
            <a:r>
              <a:rPr lang="fr-FR" dirty="0"/>
              <a:t>Cahier de recette</a:t>
            </a:r>
          </a:p>
        </p:txBody>
      </p:sp>
      <p:graphicFrame>
        <p:nvGraphicFramePr>
          <p:cNvPr id="9" name="Tableau 9">
            <a:extLst>
              <a:ext uri="{FF2B5EF4-FFF2-40B4-BE49-F238E27FC236}">
                <a16:creationId xmlns:a16="http://schemas.microsoft.com/office/drawing/2014/main" id="{7E743644-DA5F-4DD1-947F-810ABF6B349B}"/>
              </a:ext>
            </a:extLst>
          </p:cNvPr>
          <p:cNvGraphicFramePr>
            <a:graphicFrameLocks noGrp="1"/>
          </p:cNvGraphicFramePr>
          <p:nvPr>
            <p:extLst>
              <p:ext uri="{D42A27DB-BD31-4B8C-83A1-F6EECF244321}">
                <p14:modId xmlns:p14="http://schemas.microsoft.com/office/powerpoint/2010/main" val="810160715"/>
              </p:ext>
            </p:extLst>
          </p:nvPr>
        </p:nvGraphicFramePr>
        <p:xfrm>
          <a:off x="1172170" y="769620"/>
          <a:ext cx="6799659" cy="4297680"/>
        </p:xfrm>
        <a:graphic>
          <a:graphicData uri="http://schemas.openxmlformats.org/drawingml/2006/table">
            <a:tbl>
              <a:tblPr firstRow="1" bandRow="1">
                <a:tableStyleId>{073A0DAA-6AF3-43AB-8588-CEC1D06C72B9}</a:tableStyleId>
              </a:tblPr>
              <a:tblGrid>
                <a:gridCol w="2265371">
                  <a:extLst>
                    <a:ext uri="{9D8B030D-6E8A-4147-A177-3AD203B41FA5}">
                      <a16:colId xmlns:a16="http://schemas.microsoft.com/office/drawing/2014/main" val="536274690"/>
                    </a:ext>
                  </a:extLst>
                </a:gridCol>
                <a:gridCol w="2267144">
                  <a:extLst>
                    <a:ext uri="{9D8B030D-6E8A-4147-A177-3AD203B41FA5}">
                      <a16:colId xmlns:a16="http://schemas.microsoft.com/office/drawing/2014/main" val="2991182890"/>
                    </a:ext>
                  </a:extLst>
                </a:gridCol>
                <a:gridCol w="2267144">
                  <a:extLst>
                    <a:ext uri="{9D8B030D-6E8A-4147-A177-3AD203B41FA5}">
                      <a16:colId xmlns:a16="http://schemas.microsoft.com/office/drawing/2014/main" val="492018030"/>
                    </a:ext>
                  </a:extLst>
                </a:gridCol>
              </a:tblGrid>
              <a:tr h="224817">
                <a:tc>
                  <a:txBody>
                    <a:bodyPr/>
                    <a:lstStyle/>
                    <a:p>
                      <a:pPr algn="ctr"/>
                      <a:r>
                        <a:rPr lang="fr-FR" sz="500" b="1" i="0" u="none" strike="noStrike" cap="none" dirty="0">
                          <a:solidFill>
                            <a:schemeClr val="lt1"/>
                          </a:solidFill>
                          <a:effectLst/>
                          <a:latin typeface="+mn-lt"/>
                          <a:ea typeface="+mn-ea"/>
                          <a:cs typeface="+mn-cs"/>
                          <a:sym typeface="Arial"/>
                        </a:rPr>
                        <a:t>Fonctionnalités du système</a:t>
                      </a:r>
                    </a:p>
                    <a:p>
                      <a:pPr algn="ctr"/>
                      <a:r>
                        <a:rPr lang="fr-FR" sz="500" b="1" i="0" u="none" strike="noStrike" cap="none" dirty="0">
                          <a:solidFill>
                            <a:schemeClr val="lt1"/>
                          </a:solidFill>
                          <a:effectLst/>
                          <a:latin typeface="+mn-lt"/>
                          <a:ea typeface="+mn-ea"/>
                          <a:cs typeface="+mn-cs"/>
                          <a:sym typeface="Arial"/>
                        </a:rPr>
                        <a:t>+ Nom du test pour la validation</a:t>
                      </a:r>
                      <a:endParaRPr lang="fr-FR" sz="500" dirty="0"/>
                    </a:p>
                  </a:txBody>
                  <a:tcPr/>
                </a:tc>
                <a:tc>
                  <a:txBody>
                    <a:bodyPr/>
                    <a:lstStyle/>
                    <a:p>
                      <a:pPr algn="ctr"/>
                      <a:r>
                        <a:rPr lang="fr-FR" sz="500" b="1" i="0" u="none" strike="noStrike" cap="none" dirty="0">
                          <a:solidFill>
                            <a:schemeClr val="lt1"/>
                          </a:solidFill>
                          <a:effectLst/>
                          <a:latin typeface="+mn-lt"/>
                          <a:ea typeface="+mn-ea"/>
                          <a:cs typeface="+mn-cs"/>
                          <a:sym typeface="Arial"/>
                        </a:rPr>
                        <a:t>État </a:t>
                      </a:r>
                    </a:p>
                    <a:p>
                      <a:pPr algn="ctr"/>
                      <a:r>
                        <a:rPr lang="fr-FR" sz="500" b="1" i="0" u="none" strike="noStrike" cap="none" dirty="0">
                          <a:solidFill>
                            <a:schemeClr val="lt1"/>
                          </a:solidFill>
                          <a:effectLst/>
                          <a:latin typeface="+mn-lt"/>
                          <a:ea typeface="+mn-ea"/>
                          <a:cs typeface="+mn-cs"/>
                          <a:sym typeface="Arial"/>
                        </a:rPr>
                        <a:t>(OK/NOK)</a:t>
                      </a:r>
                      <a:endParaRPr lang="fr-FR" sz="500" dirty="0"/>
                    </a:p>
                  </a:txBody>
                  <a:tcPr/>
                </a:tc>
                <a:tc>
                  <a:txBody>
                    <a:bodyPr/>
                    <a:lstStyle/>
                    <a:p>
                      <a:pPr algn="ctr"/>
                      <a:r>
                        <a:rPr lang="fr-FR" sz="500" b="1" i="0" u="none" strike="noStrike" cap="none" dirty="0">
                          <a:solidFill>
                            <a:schemeClr val="lt1"/>
                          </a:solidFill>
                          <a:effectLst/>
                          <a:latin typeface="+mn-lt"/>
                          <a:ea typeface="+mn-ea"/>
                          <a:cs typeface="+mn-cs"/>
                          <a:sym typeface="Arial"/>
                        </a:rPr>
                        <a:t>Commentaires</a:t>
                      </a:r>
                      <a:endParaRPr lang="fr-FR" sz="500" dirty="0"/>
                    </a:p>
                  </a:txBody>
                  <a:tcPr/>
                </a:tc>
                <a:extLst>
                  <a:ext uri="{0D108BD9-81ED-4DB2-BD59-A6C34878D82A}">
                    <a16:rowId xmlns:a16="http://schemas.microsoft.com/office/drawing/2014/main" val="3208263088"/>
                  </a:ext>
                </a:extLst>
              </a:tr>
              <a:tr h="224817">
                <a:tc>
                  <a:txBody>
                    <a:bodyPr/>
                    <a:lstStyle/>
                    <a:p>
                      <a:pPr algn="ctr"/>
                      <a:r>
                        <a:rPr lang="fr-FR" sz="500" b="0" i="0" u="none" strike="noStrike" cap="none" dirty="0">
                          <a:solidFill>
                            <a:schemeClr val="dk1"/>
                          </a:solidFill>
                          <a:effectLst/>
                          <a:latin typeface="+mn-lt"/>
                          <a:ea typeface="+mn-ea"/>
                          <a:cs typeface="+mn-cs"/>
                          <a:sym typeface="Arial"/>
                        </a:rPr>
                        <a:t>Transmission des données par le système embarqué </a:t>
                      </a:r>
                    </a:p>
                    <a:p>
                      <a:pPr algn="ctr"/>
                      <a:r>
                        <a:rPr lang="fr-FR" sz="500" b="1" i="0" u="none" strike="noStrike" cap="none" dirty="0">
                          <a:solidFill>
                            <a:schemeClr val="dk1"/>
                          </a:solidFill>
                          <a:effectLst/>
                          <a:latin typeface="+mn-lt"/>
                          <a:ea typeface="+mn-ea"/>
                          <a:cs typeface="+mn-cs"/>
                          <a:sym typeface="Arial"/>
                        </a:rPr>
                        <a:t>Transmission données</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1956810572"/>
                  </a:ext>
                </a:extLst>
              </a:tr>
              <a:tr h="224817">
                <a:tc>
                  <a:txBody>
                    <a:bodyPr/>
                    <a:lstStyle/>
                    <a:p>
                      <a:pPr algn="ctr"/>
                      <a:r>
                        <a:rPr lang="fr-FR" sz="500" b="0" i="0" u="none" strike="noStrike" cap="none" dirty="0">
                          <a:solidFill>
                            <a:schemeClr val="dk1"/>
                          </a:solidFill>
                          <a:effectLst/>
                          <a:latin typeface="+mn-lt"/>
                          <a:ea typeface="+mn-ea"/>
                          <a:cs typeface="+mn-cs"/>
                          <a:sym typeface="Arial"/>
                        </a:rPr>
                        <a:t>Réception d’une anomalie par le système embarqué</a:t>
                      </a:r>
                    </a:p>
                    <a:p>
                      <a:pPr algn="ctr"/>
                      <a:r>
                        <a:rPr lang="fr-FR" sz="500" b="1" i="0" u="none" strike="noStrike" cap="none" dirty="0">
                          <a:solidFill>
                            <a:schemeClr val="dk1"/>
                          </a:solidFill>
                          <a:effectLst/>
                          <a:latin typeface="+mn-lt"/>
                          <a:ea typeface="+mn-ea"/>
                          <a:cs typeface="+mn-cs"/>
                          <a:sym typeface="Arial"/>
                        </a:rPr>
                        <a:t>Réception anomalie</a:t>
                      </a:r>
                      <a:endParaRPr lang="fr-FR" sz="500" dirty="0"/>
                    </a:p>
                  </a:txBody>
                  <a:tcPr/>
                </a:tc>
                <a:tc>
                  <a:txBody>
                    <a:bodyPr/>
                    <a:lstStyle/>
                    <a:p>
                      <a:pPr algn="ctr"/>
                      <a:endParaRPr lang="fr-FR" sz="500"/>
                    </a:p>
                  </a:txBody>
                  <a:tcPr/>
                </a:tc>
                <a:tc>
                  <a:txBody>
                    <a:bodyPr/>
                    <a:lstStyle/>
                    <a:p>
                      <a:pPr algn="ctr"/>
                      <a:endParaRPr lang="fr-FR" sz="500" dirty="0"/>
                    </a:p>
                  </a:txBody>
                  <a:tcPr/>
                </a:tc>
                <a:extLst>
                  <a:ext uri="{0D108BD9-81ED-4DB2-BD59-A6C34878D82A}">
                    <a16:rowId xmlns:a16="http://schemas.microsoft.com/office/drawing/2014/main" val="2660857522"/>
                  </a:ext>
                </a:extLst>
              </a:tr>
              <a:tr h="224817">
                <a:tc>
                  <a:txBody>
                    <a:bodyPr/>
                    <a:lstStyle/>
                    <a:p>
                      <a:pPr algn="ctr"/>
                      <a:r>
                        <a:rPr lang="fr-FR" sz="500" b="0" i="0" u="none" strike="noStrike" cap="none" dirty="0">
                          <a:solidFill>
                            <a:schemeClr val="dk1"/>
                          </a:solidFill>
                          <a:effectLst/>
                          <a:latin typeface="+mn-lt"/>
                          <a:ea typeface="+mn-ea"/>
                          <a:cs typeface="+mn-cs"/>
                          <a:sym typeface="Arial"/>
                        </a:rPr>
                        <a:t>Détection automatique d’une anomalie par le système embarqué</a:t>
                      </a:r>
                    </a:p>
                    <a:p>
                      <a:pPr algn="ctr"/>
                      <a:r>
                        <a:rPr lang="fr-FR" sz="500" b="1" i="0" u="none" strike="noStrike" cap="none" dirty="0">
                          <a:solidFill>
                            <a:schemeClr val="dk1"/>
                          </a:solidFill>
                          <a:effectLst/>
                          <a:latin typeface="+mn-lt"/>
                          <a:ea typeface="+mn-ea"/>
                          <a:cs typeface="+mn-cs"/>
                          <a:sym typeface="Arial"/>
                        </a:rPr>
                        <a:t>Détection anomalie</a:t>
                      </a:r>
                      <a:endParaRPr lang="fr-FR" sz="500" dirty="0"/>
                    </a:p>
                  </a:txBody>
                  <a:tcPr/>
                </a:tc>
                <a:tc>
                  <a:txBody>
                    <a:bodyPr/>
                    <a:lstStyle/>
                    <a:p>
                      <a:pPr algn="ctr"/>
                      <a:endParaRPr lang="fr-FR" sz="500" dirty="0"/>
                    </a:p>
                  </a:txBody>
                  <a:tcPr/>
                </a:tc>
                <a:tc>
                  <a:txBody>
                    <a:bodyPr/>
                    <a:lstStyle/>
                    <a:p>
                      <a:pPr algn="ctr"/>
                      <a:endParaRPr lang="fr-FR" sz="500"/>
                    </a:p>
                  </a:txBody>
                  <a:tcPr/>
                </a:tc>
                <a:extLst>
                  <a:ext uri="{0D108BD9-81ED-4DB2-BD59-A6C34878D82A}">
                    <a16:rowId xmlns:a16="http://schemas.microsoft.com/office/drawing/2014/main" val="1017615918"/>
                  </a:ext>
                </a:extLst>
              </a:tr>
              <a:tr h="224817">
                <a:tc>
                  <a:txBody>
                    <a:bodyPr/>
                    <a:lstStyle/>
                    <a:p>
                      <a:pPr algn="ctr"/>
                      <a:r>
                        <a:rPr lang="fr-FR" sz="500" b="0" i="0" u="none" strike="noStrike" cap="none" dirty="0">
                          <a:solidFill>
                            <a:schemeClr val="dk1"/>
                          </a:solidFill>
                          <a:effectLst/>
                          <a:latin typeface="+mn-lt"/>
                          <a:ea typeface="+mn-ea"/>
                          <a:cs typeface="+mn-cs"/>
                          <a:sym typeface="Arial"/>
                        </a:rPr>
                        <a:t>Connexion d’un utilisateur sur le site</a:t>
                      </a:r>
                    </a:p>
                    <a:p>
                      <a:pPr algn="ctr"/>
                      <a:r>
                        <a:rPr lang="fr-FR" sz="500" b="1" i="0" u="none" strike="noStrike" cap="none" dirty="0">
                          <a:solidFill>
                            <a:schemeClr val="dk1"/>
                          </a:solidFill>
                          <a:effectLst/>
                          <a:latin typeface="+mn-lt"/>
                          <a:ea typeface="+mn-ea"/>
                          <a:cs typeface="+mn-cs"/>
                          <a:sym typeface="Arial"/>
                        </a:rPr>
                        <a:t>Connexion</a:t>
                      </a:r>
                      <a:endParaRPr lang="fr-FR" sz="500" dirty="0"/>
                    </a:p>
                  </a:txBody>
                  <a:tcPr/>
                </a:tc>
                <a:tc>
                  <a:txBody>
                    <a:bodyPr/>
                    <a:lstStyle/>
                    <a:p>
                      <a:pPr algn="ctr"/>
                      <a:endParaRPr lang="fr-FR" sz="500" dirty="0"/>
                    </a:p>
                  </a:txBody>
                  <a:tcPr/>
                </a:tc>
                <a:tc>
                  <a:txBody>
                    <a:bodyPr/>
                    <a:lstStyle/>
                    <a:p>
                      <a:pPr algn="ctr"/>
                      <a:endParaRPr lang="fr-FR" sz="500"/>
                    </a:p>
                  </a:txBody>
                  <a:tcPr/>
                </a:tc>
                <a:extLst>
                  <a:ext uri="{0D108BD9-81ED-4DB2-BD59-A6C34878D82A}">
                    <a16:rowId xmlns:a16="http://schemas.microsoft.com/office/drawing/2014/main" val="2708923039"/>
                  </a:ext>
                </a:extLst>
              </a:tr>
              <a:tr h="224817">
                <a:tc>
                  <a:txBody>
                    <a:bodyPr/>
                    <a:lstStyle/>
                    <a:p>
                      <a:pPr algn="ctr"/>
                      <a:r>
                        <a:rPr lang="fr-FR" sz="500" b="0" i="0" u="none" strike="noStrike" cap="none" dirty="0">
                          <a:solidFill>
                            <a:schemeClr val="dk1"/>
                          </a:solidFill>
                          <a:effectLst/>
                          <a:latin typeface="+mn-lt"/>
                          <a:ea typeface="+mn-ea"/>
                          <a:cs typeface="+mn-cs"/>
                          <a:sym typeface="Arial"/>
                        </a:rPr>
                        <a:t>Inscription d’un utilisateur sur le site</a:t>
                      </a:r>
                    </a:p>
                    <a:p>
                      <a:pPr algn="ctr"/>
                      <a:r>
                        <a:rPr lang="fr-FR" sz="500" b="1" i="0" u="none" strike="noStrike" cap="none" dirty="0">
                          <a:solidFill>
                            <a:schemeClr val="dk1"/>
                          </a:solidFill>
                          <a:effectLst/>
                          <a:latin typeface="+mn-lt"/>
                          <a:ea typeface="+mn-ea"/>
                          <a:cs typeface="+mn-cs"/>
                          <a:sym typeface="Arial"/>
                        </a:rPr>
                        <a:t>Inscription</a:t>
                      </a:r>
                      <a:endParaRPr lang="fr-FR" sz="500" dirty="0"/>
                    </a:p>
                  </a:txBody>
                  <a:tcPr/>
                </a:tc>
                <a:tc>
                  <a:txBody>
                    <a:bodyPr/>
                    <a:lstStyle/>
                    <a:p>
                      <a:pPr algn="ctr"/>
                      <a:endParaRPr lang="fr-FR" sz="500" dirty="0"/>
                    </a:p>
                  </a:txBody>
                  <a:tcPr/>
                </a:tc>
                <a:tc>
                  <a:txBody>
                    <a:bodyPr/>
                    <a:lstStyle/>
                    <a:p>
                      <a:pPr algn="ctr"/>
                      <a:endParaRPr lang="fr-FR" sz="500"/>
                    </a:p>
                  </a:txBody>
                  <a:tcPr/>
                </a:tc>
                <a:extLst>
                  <a:ext uri="{0D108BD9-81ED-4DB2-BD59-A6C34878D82A}">
                    <a16:rowId xmlns:a16="http://schemas.microsoft.com/office/drawing/2014/main" val="1735278474"/>
                  </a:ext>
                </a:extLst>
              </a:tr>
              <a:tr h="224817">
                <a:tc>
                  <a:txBody>
                    <a:bodyPr/>
                    <a:lstStyle/>
                    <a:p>
                      <a:pPr algn="ctr"/>
                      <a:r>
                        <a:rPr lang="fr-FR" sz="500" b="0" i="0" u="none" strike="noStrike" cap="none" dirty="0">
                          <a:solidFill>
                            <a:schemeClr val="dk1"/>
                          </a:solidFill>
                          <a:effectLst/>
                          <a:latin typeface="+mn-lt"/>
                          <a:ea typeface="+mn-ea"/>
                          <a:cs typeface="+mn-cs"/>
                          <a:sym typeface="Arial"/>
                        </a:rPr>
                        <a:t>Affichage dynamique des bateaux sur une carte en temps réel</a:t>
                      </a:r>
                    </a:p>
                    <a:p>
                      <a:pPr algn="ctr"/>
                      <a:r>
                        <a:rPr lang="fr-FR" sz="500" b="1" i="0" u="none" strike="noStrike" cap="none" dirty="0">
                          <a:solidFill>
                            <a:schemeClr val="dk1"/>
                          </a:solidFill>
                          <a:effectLst/>
                          <a:latin typeface="+mn-lt"/>
                          <a:ea typeface="+mn-ea"/>
                          <a:cs typeface="+mn-cs"/>
                          <a:sym typeface="Arial"/>
                        </a:rPr>
                        <a:t>Afficher bateaux</a:t>
                      </a:r>
                      <a:endParaRPr lang="fr-FR" sz="500" dirty="0"/>
                    </a:p>
                  </a:txBody>
                  <a:tcPr/>
                </a:tc>
                <a:tc>
                  <a:txBody>
                    <a:bodyPr/>
                    <a:lstStyle/>
                    <a:p>
                      <a:pPr algn="ctr"/>
                      <a:endParaRPr lang="fr-FR" sz="500" dirty="0"/>
                    </a:p>
                  </a:txBody>
                  <a:tcPr/>
                </a:tc>
                <a:tc>
                  <a:txBody>
                    <a:bodyPr/>
                    <a:lstStyle/>
                    <a:p>
                      <a:pPr algn="ctr"/>
                      <a:endParaRPr lang="fr-FR" sz="500"/>
                    </a:p>
                  </a:txBody>
                  <a:tcPr/>
                </a:tc>
                <a:extLst>
                  <a:ext uri="{0D108BD9-81ED-4DB2-BD59-A6C34878D82A}">
                    <a16:rowId xmlns:a16="http://schemas.microsoft.com/office/drawing/2014/main" val="1279575666"/>
                  </a:ext>
                </a:extLst>
              </a:tr>
              <a:tr h="224817">
                <a:tc>
                  <a:txBody>
                    <a:bodyPr/>
                    <a:lstStyle/>
                    <a:p>
                      <a:pPr algn="ctr"/>
                      <a:r>
                        <a:rPr lang="fr-FR" sz="500" b="0" i="0" u="none" strike="noStrike" cap="none" dirty="0">
                          <a:solidFill>
                            <a:schemeClr val="dk1"/>
                          </a:solidFill>
                          <a:effectLst/>
                          <a:latin typeface="+mn-lt"/>
                          <a:ea typeface="+mn-ea"/>
                          <a:cs typeface="+mn-cs"/>
                          <a:sym typeface="Arial"/>
                        </a:rPr>
                        <a:t>Affichage de l’historique des bateaux</a:t>
                      </a:r>
                    </a:p>
                    <a:p>
                      <a:pPr algn="ctr"/>
                      <a:r>
                        <a:rPr lang="fr-FR" sz="500" b="1" i="0" u="none" strike="noStrike" cap="none" dirty="0">
                          <a:solidFill>
                            <a:schemeClr val="dk1"/>
                          </a:solidFill>
                          <a:effectLst/>
                          <a:latin typeface="+mn-lt"/>
                          <a:ea typeface="+mn-ea"/>
                          <a:cs typeface="+mn-cs"/>
                          <a:sym typeface="Arial"/>
                        </a:rPr>
                        <a:t>Afficher historique bateaux</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2577016905"/>
                  </a:ext>
                </a:extLst>
              </a:tr>
              <a:tr h="295072">
                <a:tc>
                  <a:txBody>
                    <a:bodyPr/>
                    <a:lstStyle/>
                    <a:p>
                      <a:pPr algn="ctr"/>
                      <a:r>
                        <a:rPr lang="fr-FR" sz="500" b="0" i="0" u="none" strike="noStrike" cap="none" dirty="0">
                          <a:solidFill>
                            <a:schemeClr val="dk1"/>
                          </a:solidFill>
                          <a:effectLst/>
                          <a:latin typeface="+mn-lt"/>
                          <a:ea typeface="+mn-ea"/>
                          <a:cs typeface="+mn-cs"/>
                          <a:sym typeface="Arial"/>
                        </a:rPr>
                        <a:t>Modification par un administrateur d’un identifiant ou d’un mot de passe gestionnaire </a:t>
                      </a:r>
                    </a:p>
                    <a:p>
                      <a:pPr algn="ctr"/>
                      <a:r>
                        <a:rPr lang="fr-FR" sz="500" b="1" i="0" u="none" strike="noStrike" cap="none" dirty="0">
                          <a:solidFill>
                            <a:schemeClr val="dk1"/>
                          </a:solidFill>
                          <a:effectLst/>
                          <a:latin typeface="+mn-lt"/>
                          <a:ea typeface="+mn-ea"/>
                          <a:cs typeface="+mn-cs"/>
                          <a:sym typeface="Arial"/>
                        </a:rPr>
                        <a:t>Modifier gestionnaire</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1578277607"/>
                  </a:ext>
                </a:extLst>
              </a:tr>
              <a:tr h="224817">
                <a:tc>
                  <a:txBody>
                    <a:bodyPr/>
                    <a:lstStyle/>
                    <a:p>
                      <a:pPr algn="ctr"/>
                      <a:r>
                        <a:rPr lang="fr-FR" sz="500" b="0" i="0" u="none" strike="noStrike" cap="none" dirty="0">
                          <a:solidFill>
                            <a:schemeClr val="dk1"/>
                          </a:solidFill>
                          <a:effectLst/>
                          <a:latin typeface="+mn-lt"/>
                          <a:ea typeface="+mn-ea"/>
                          <a:cs typeface="+mn-cs"/>
                          <a:sym typeface="Arial"/>
                        </a:rPr>
                        <a:t>Création par un administrateur d’un nouveau gestionnaire </a:t>
                      </a:r>
                    </a:p>
                    <a:p>
                      <a:pPr algn="ctr"/>
                      <a:r>
                        <a:rPr lang="fr-FR" sz="500" b="1" i="0" u="none" strike="noStrike" cap="none" dirty="0">
                          <a:solidFill>
                            <a:schemeClr val="dk1"/>
                          </a:solidFill>
                          <a:effectLst/>
                          <a:latin typeface="+mn-lt"/>
                          <a:ea typeface="+mn-ea"/>
                          <a:cs typeface="+mn-cs"/>
                          <a:sym typeface="Arial"/>
                        </a:rPr>
                        <a:t>Créer gestionnaire</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3982263302"/>
                  </a:ext>
                </a:extLst>
              </a:tr>
              <a:tr h="224817">
                <a:tc>
                  <a:txBody>
                    <a:bodyPr/>
                    <a:lstStyle/>
                    <a:p>
                      <a:pPr algn="ctr"/>
                      <a:r>
                        <a:rPr lang="fr-FR" sz="500" b="0" i="0" u="none" strike="noStrike" cap="none" dirty="0">
                          <a:solidFill>
                            <a:schemeClr val="dk1"/>
                          </a:solidFill>
                          <a:effectLst/>
                          <a:latin typeface="+mn-lt"/>
                          <a:ea typeface="+mn-ea"/>
                          <a:cs typeface="+mn-cs"/>
                          <a:sym typeface="Arial"/>
                        </a:rPr>
                        <a:t>Suppression par un administrateur d’un gestionnaire </a:t>
                      </a:r>
                    </a:p>
                    <a:p>
                      <a:pPr algn="ctr"/>
                      <a:r>
                        <a:rPr lang="fr-FR" sz="500" b="1" i="0" u="none" strike="noStrike" cap="none" dirty="0">
                          <a:solidFill>
                            <a:schemeClr val="dk1"/>
                          </a:solidFill>
                          <a:effectLst/>
                          <a:latin typeface="+mn-lt"/>
                          <a:ea typeface="+mn-ea"/>
                          <a:cs typeface="+mn-cs"/>
                          <a:sym typeface="Arial"/>
                        </a:rPr>
                        <a:t>Supprimer gestionnaire</a:t>
                      </a:r>
                      <a:endParaRPr lang="fr-FR" sz="500" dirty="0"/>
                    </a:p>
                  </a:txBody>
                  <a:tcPr/>
                </a:tc>
                <a:tc>
                  <a:txBody>
                    <a:bodyPr/>
                    <a:lstStyle/>
                    <a:p>
                      <a:pPr algn="ctr"/>
                      <a:endParaRPr lang="fr-FR" sz="500"/>
                    </a:p>
                  </a:txBody>
                  <a:tcPr/>
                </a:tc>
                <a:tc>
                  <a:txBody>
                    <a:bodyPr/>
                    <a:lstStyle/>
                    <a:p>
                      <a:pPr algn="ctr"/>
                      <a:endParaRPr lang="fr-FR" sz="500" dirty="0"/>
                    </a:p>
                  </a:txBody>
                  <a:tcPr/>
                </a:tc>
                <a:extLst>
                  <a:ext uri="{0D108BD9-81ED-4DB2-BD59-A6C34878D82A}">
                    <a16:rowId xmlns:a16="http://schemas.microsoft.com/office/drawing/2014/main" val="3855328354"/>
                  </a:ext>
                </a:extLst>
              </a:tr>
              <a:tr h="295072">
                <a:tc>
                  <a:txBody>
                    <a:bodyPr/>
                    <a:lstStyle/>
                    <a:p>
                      <a:pPr algn="ctr"/>
                      <a:r>
                        <a:rPr lang="fr-FR" sz="500" b="0" i="0" u="none" strike="noStrike" cap="none" dirty="0">
                          <a:solidFill>
                            <a:schemeClr val="dk1"/>
                          </a:solidFill>
                          <a:effectLst/>
                          <a:latin typeface="+mn-lt"/>
                          <a:ea typeface="+mn-ea"/>
                          <a:cs typeface="+mn-cs"/>
                          <a:sym typeface="Arial"/>
                        </a:rPr>
                        <a:t>Gestionnaire envoi manuellement depuis le site une anomalie à un bateau </a:t>
                      </a:r>
                    </a:p>
                    <a:p>
                      <a:pPr algn="ctr"/>
                      <a:r>
                        <a:rPr lang="fr-FR" sz="500" b="1" i="0" u="none" strike="noStrike" cap="none" dirty="0">
                          <a:solidFill>
                            <a:schemeClr val="dk1"/>
                          </a:solidFill>
                          <a:effectLst/>
                          <a:latin typeface="+mn-lt"/>
                          <a:ea typeface="+mn-ea"/>
                          <a:cs typeface="+mn-cs"/>
                          <a:sym typeface="Arial"/>
                        </a:rPr>
                        <a:t>Envoyer anomalie</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1568125381"/>
                  </a:ext>
                </a:extLst>
              </a:tr>
              <a:tr h="224817">
                <a:tc>
                  <a:txBody>
                    <a:bodyPr/>
                    <a:lstStyle/>
                    <a:p>
                      <a:pPr algn="ctr"/>
                      <a:r>
                        <a:rPr lang="fr-FR" sz="500" b="0" i="0" u="none" strike="noStrike" cap="none" dirty="0">
                          <a:solidFill>
                            <a:schemeClr val="dk1"/>
                          </a:solidFill>
                          <a:effectLst/>
                          <a:latin typeface="+mn-lt"/>
                          <a:ea typeface="+mn-ea"/>
                          <a:cs typeface="+mn-cs"/>
                          <a:sym typeface="Arial"/>
                        </a:rPr>
                        <a:t>Récupérer les données des bateaux </a:t>
                      </a:r>
                    </a:p>
                    <a:p>
                      <a:pPr algn="ctr"/>
                      <a:r>
                        <a:rPr lang="fr-FR" sz="500" b="1" i="0" u="none" strike="noStrike" cap="none" dirty="0">
                          <a:solidFill>
                            <a:schemeClr val="dk1"/>
                          </a:solidFill>
                          <a:effectLst/>
                          <a:latin typeface="+mn-lt"/>
                          <a:ea typeface="+mn-ea"/>
                          <a:cs typeface="+mn-cs"/>
                          <a:sym typeface="Arial"/>
                        </a:rPr>
                        <a:t>Réception données</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2175442953"/>
                  </a:ext>
                </a:extLst>
              </a:tr>
              <a:tr h="224817">
                <a:tc>
                  <a:txBody>
                    <a:bodyPr/>
                    <a:lstStyle/>
                    <a:p>
                      <a:pPr algn="ctr"/>
                      <a:r>
                        <a:rPr lang="fr-FR" sz="500" b="0" i="0" u="none" strike="noStrike" cap="none" dirty="0">
                          <a:solidFill>
                            <a:schemeClr val="dk1"/>
                          </a:solidFill>
                          <a:effectLst/>
                          <a:latin typeface="+mn-lt"/>
                          <a:ea typeface="+mn-ea"/>
                          <a:cs typeface="+mn-cs"/>
                          <a:sym typeface="Arial"/>
                        </a:rPr>
                        <a:t>Découpage des trames</a:t>
                      </a:r>
                    </a:p>
                    <a:p>
                      <a:pPr algn="ctr"/>
                      <a:r>
                        <a:rPr lang="fr-FR" sz="500" b="1" i="0" u="none" strike="noStrike" cap="none" dirty="0">
                          <a:solidFill>
                            <a:schemeClr val="dk1"/>
                          </a:solidFill>
                          <a:effectLst/>
                          <a:latin typeface="+mn-lt"/>
                          <a:ea typeface="+mn-ea"/>
                          <a:cs typeface="+mn-cs"/>
                          <a:sym typeface="Arial"/>
                        </a:rPr>
                        <a:t>Découper trames</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1526859872"/>
                  </a:ext>
                </a:extLst>
              </a:tr>
              <a:tr h="224817">
                <a:tc>
                  <a:txBody>
                    <a:bodyPr/>
                    <a:lstStyle/>
                    <a:p>
                      <a:pPr algn="ctr"/>
                      <a:r>
                        <a:rPr lang="fr-FR" sz="500" b="0" i="0" u="none" strike="noStrike" cap="none" dirty="0">
                          <a:solidFill>
                            <a:schemeClr val="dk1"/>
                          </a:solidFill>
                          <a:effectLst/>
                          <a:latin typeface="+mn-lt"/>
                          <a:ea typeface="+mn-ea"/>
                          <a:cs typeface="+mn-cs"/>
                          <a:sym typeface="Arial"/>
                        </a:rPr>
                        <a:t>Envoyer les données en TCP au site</a:t>
                      </a:r>
                    </a:p>
                    <a:p>
                      <a:pPr algn="ctr"/>
                      <a:r>
                        <a:rPr lang="fr-FR" sz="500" b="1" i="0" u="none" strike="noStrike" cap="none" dirty="0">
                          <a:solidFill>
                            <a:schemeClr val="dk1"/>
                          </a:solidFill>
                          <a:effectLst/>
                          <a:latin typeface="+mn-lt"/>
                          <a:ea typeface="+mn-ea"/>
                          <a:cs typeface="+mn-cs"/>
                          <a:sym typeface="Arial"/>
                        </a:rPr>
                        <a:t>Envoyer données TCP</a:t>
                      </a:r>
                      <a:endParaRPr lang="fr-FR" sz="500" dirty="0"/>
                    </a:p>
                  </a:txBody>
                  <a:tcPr/>
                </a:tc>
                <a:tc>
                  <a:txBody>
                    <a:bodyPr/>
                    <a:lstStyle/>
                    <a:p>
                      <a:pPr algn="ctr"/>
                      <a:endParaRPr lang="fr-FR" sz="500"/>
                    </a:p>
                  </a:txBody>
                  <a:tcPr/>
                </a:tc>
                <a:tc>
                  <a:txBody>
                    <a:bodyPr/>
                    <a:lstStyle/>
                    <a:p>
                      <a:pPr algn="ctr"/>
                      <a:endParaRPr lang="fr-FR" sz="500" dirty="0"/>
                    </a:p>
                  </a:txBody>
                  <a:tcPr/>
                </a:tc>
                <a:extLst>
                  <a:ext uri="{0D108BD9-81ED-4DB2-BD59-A6C34878D82A}">
                    <a16:rowId xmlns:a16="http://schemas.microsoft.com/office/drawing/2014/main" val="3836135939"/>
                  </a:ext>
                </a:extLst>
              </a:tr>
              <a:tr h="224817">
                <a:tc>
                  <a:txBody>
                    <a:bodyPr/>
                    <a:lstStyle/>
                    <a:p>
                      <a:pPr algn="ctr"/>
                      <a:r>
                        <a:rPr lang="fr-FR" sz="500" b="0" i="0" u="none" strike="noStrike" cap="none" dirty="0">
                          <a:solidFill>
                            <a:schemeClr val="dk1"/>
                          </a:solidFill>
                          <a:effectLst/>
                          <a:latin typeface="+mn-lt"/>
                          <a:ea typeface="+mn-ea"/>
                          <a:cs typeface="+mn-cs"/>
                          <a:sym typeface="Arial"/>
                        </a:rPr>
                        <a:t>Enregistrement des données en BDD</a:t>
                      </a:r>
                    </a:p>
                    <a:p>
                      <a:pPr algn="ctr"/>
                      <a:r>
                        <a:rPr lang="fr-FR" sz="500" b="1" i="0" u="none" strike="noStrike" cap="none" dirty="0">
                          <a:solidFill>
                            <a:schemeClr val="dk1"/>
                          </a:solidFill>
                          <a:effectLst/>
                          <a:latin typeface="+mn-lt"/>
                          <a:ea typeface="+mn-ea"/>
                          <a:cs typeface="+mn-cs"/>
                          <a:sym typeface="Arial"/>
                        </a:rPr>
                        <a:t>Enregistrer données BDD</a:t>
                      </a:r>
                      <a:endParaRPr lang="fr-FR" sz="500" dirty="0"/>
                    </a:p>
                  </a:txBody>
                  <a:tcPr/>
                </a:tc>
                <a:tc>
                  <a:txBody>
                    <a:bodyPr/>
                    <a:lstStyle/>
                    <a:p>
                      <a:pPr algn="ctr"/>
                      <a:endParaRPr lang="fr-FR" sz="900"/>
                    </a:p>
                  </a:txBody>
                  <a:tcPr/>
                </a:tc>
                <a:tc>
                  <a:txBody>
                    <a:bodyPr/>
                    <a:lstStyle/>
                    <a:p>
                      <a:pPr algn="ctr"/>
                      <a:endParaRPr lang="fr-FR" sz="900" dirty="0"/>
                    </a:p>
                  </a:txBody>
                  <a:tcPr/>
                </a:tc>
                <a:extLst>
                  <a:ext uri="{0D108BD9-81ED-4DB2-BD59-A6C34878D82A}">
                    <a16:rowId xmlns:a16="http://schemas.microsoft.com/office/drawing/2014/main" val="3305724369"/>
                  </a:ext>
                </a:extLst>
              </a:tr>
              <a:tr h="224817">
                <a:tc>
                  <a:txBody>
                    <a:bodyPr/>
                    <a:lstStyle/>
                    <a:p>
                      <a:pPr algn="ctr"/>
                      <a:r>
                        <a:rPr lang="fr-FR" sz="500" b="0" i="0" u="none" strike="noStrike" cap="none" dirty="0">
                          <a:solidFill>
                            <a:schemeClr val="dk1"/>
                          </a:solidFill>
                          <a:effectLst/>
                          <a:latin typeface="+mn-lt"/>
                          <a:ea typeface="+mn-ea"/>
                          <a:cs typeface="+mn-cs"/>
                          <a:sym typeface="Arial"/>
                        </a:rPr>
                        <a:t>Affichage de l’historique de données des bateaux</a:t>
                      </a:r>
                    </a:p>
                    <a:p>
                      <a:pPr algn="ctr"/>
                      <a:r>
                        <a:rPr lang="fr-FR" sz="500" b="1" i="0" u="none" strike="noStrike" cap="none" dirty="0">
                          <a:solidFill>
                            <a:schemeClr val="dk1"/>
                          </a:solidFill>
                          <a:effectLst/>
                          <a:latin typeface="+mn-lt"/>
                          <a:ea typeface="+mn-ea"/>
                          <a:cs typeface="+mn-cs"/>
                          <a:sym typeface="Arial"/>
                        </a:rPr>
                        <a:t>Afficher historique bateaux</a:t>
                      </a:r>
                      <a:endParaRPr lang="fr-FR" sz="500" dirty="0"/>
                    </a:p>
                  </a:txBody>
                  <a:tcPr/>
                </a:tc>
                <a:tc>
                  <a:txBody>
                    <a:bodyPr/>
                    <a:lstStyle/>
                    <a:p>
                      <a:pPr algn="ctr"/>
                      <a:endParaRPr lang="fr-FR" sz="900"/>
                    </a:p>
                  </a:txBody>
                  <a:tcPr/>
                </a:tc>
                <a:tc>
                  <a:txBody>
                    <a:bodyPr/>
                    <a:lstStyle/>
                    <a:p>
                      <a:pPr algn="ctr"/>
                      <a:endParaRPr lang="fr-FR" sz="900" dirty="0"/>
                    </a:p>
                  </a:txBody>
                  <a:tcPr/>
                </a:tc>
                <a:extLst>
                  <a:ext uri="{0D108BD9-81ED-4DB2-BD59-A6C34878D82A}">
                    <a16:rowId xmlns:a16="http://schemas.microsoft.com/office/drawing/2014/main" val="3640426481"/>
                  </a:ext>
                </a:extLst>
              </a:tr>
            </a:tbl>
          </a:graphicData>
        </a:graphic>
      </p:graphicFrame>
    </p:spTree>
    <p:extLst>
      <p:ext uri="{BB962C8B-B14F-4D97-AF65-F5344CB8AC3E}">
        <p14:creationId xmlns:p14="http://schemas.microsoft.com/office/powerpoint/2010/main" val="278459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882775" y="1099097"/>
            <a:ext cx="537845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Cas d’utilisation général simplifié</a:t>
            </a:r>
          </a:p>
        </p:txBody>
      </p:sp>
      <p:pic>
        <p:nvPicPr>
          <p:cNvPr id="10" name="Image 9">
            <a:extLst>
              <a:ext uri="{FF2B5EF4-FFF2-40B4-BE49-F238E27FC236}">
                <a16:creationId xmlns:a16="http://schemas.microsoft.com/office/drawing/2014/main" id="{50EF020B-3330-4984-8E09-7F61E745E5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6455" y="1602022"/>
            <a:ext cx="7451090" cy="3380740"/>
          </a:xfrm>
          <a:prstGeom prst="rect">
            <a:avLst/>
          </a:prstGeom>
          <a:noFill/>
          <a:ln>
            <a:noFill/>
          </a:ln>
        </p:spPr>
      </p:pic>
    </p:spTree>
    <p:extLst>
      <p:ext uri="{BB962C8B-B14F-4D97-AF65-F5344CB8AC3E}">
        <p14:creationId xmlns:p14="http://schemas.microsoft.com/office/powerpoint/2010/main" val="2812743053"/>
      </p:ext>
    </p:extLst>
  </p:cSld>
  <p:clrMapOvr>
    <a:masterClrMapping/>
  </p:clrMapOvr>
</p:sld>
</file>

<file path=ppt/theme/theme1.xml><?xml version="1.0" encoding="utf-8"?>
<a:theme xmlns:a="http://schemas.openxmlformats.org/drawingml/2006/main" name="Business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TotalTime>
  <Words>822</Words>
  <Application>Microsoft Office PowerPoint</Application>
  <PresentationFormat>Affichage à l'écran (16:9)</PresentationFormat>
  <Paragraphs>163</Paragraphs>
  <Slides>26</Slides>
  <Notes>1</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26</vt:i4>
      </vt:variant>
    </vt:vector>
  </HeadingPairs>
  <TitlesOfParts>
    <vt:vector size="31" baseType="lpstr">
      <vt:lpstr>Abril Fatface</vt:lpstr>
      <vt:lpstr>Calibri</vt:lpstr>
      <vt:lpstr>Nunito</vt:lpstr>
      <vt:lpstr>Arial</vt:lpstr>
      <vt:lpstr>Business slide</vt:lpstr>
      <vt:lpstr>Revue 1 : Projet GPS</vt:lpstr>
      <vt:lpstr>SOMMAIRE</vt:lpstr>
      <vt:lpstr>Partie 1</vt:lpstr>
      <vt:lpstr>Présentation du projet </vt:lpstr>
      <vt:lpstr>Présentation du projet </vt:lpstr>
      <vt:lpstr>Organisation du projet / travail en équipe</vt:lpstr>
      <vt:lpstr>Cahier des charges préliminaire</vt:lpstr>
      <vt:lpstr>Cahier de recette</vt:lpstr>
      <vt:lpstr>Analyse fonctionnelle</vt:lpstr>
      <vt:lpstr>Analyse fonctionnelle</vt:lpstr>
      <vt:lpstr>Analyse fonctionnelle</vt:lpstr>
      <vt:lpstr>Analyse fonctionnelle</vt:lpstr>
      <vt:lpstr>Analyse fonctionnelle</vt:lpstr>
      <vt:lpstr>Analyse fonctionnelle</vt:lpstr>
      <vt:lpstr>Partie 2</vt:lpstr>
      <vt:lpstr>Module de test détection d’anomalie</vt:lpstr>
      <vt:lpstr>Module de test détection d’anomalie</vt:lpstr>
      <vt:lpstr>Module de test détection d’anomalie</vt:lpstr>
      <vt:lpstr>Module de test transmission données</vt:lpstr>
      <vt:lpstr>Module de test réception d’anomalie</vt:lpstr>
      <vt:lpstr>Partie 3</vt:lpstr>
      <vt:lpstr>Avancement du GANTT</vt:lpstr>
      <vt:lpstr>Avancement du GANTT</vt:lpstr>
      <vt:lpstr>Etude technique</vt:lpstr>
      <vt:lpstr>Etude technique</vt:lpstr>
      <vt:lpstr>Etude technique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de stage</dc:title>
  <cp:lastModifiedBy>Borges Damien</cp:lastModifiedBy>
  <cp:revision>203</cp:revision>
  <dcterms:modified xsi:type="dcterms:W3CDTF">2020-03-29T15:45:54Z</dcterms:modified>
</cp:coreProperties>
</file>